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0R6r04SRj7O23pz+gvOuFRzC1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4"/>
          <p:cNvGrpSpPr/>
          <p:nvPr/>
        </p:nvGrpSpPr>
        <p:grpSpPr>
          <a:xfrm rot="5400000">
            <a:off x="7049214" y="2778390"/>
            <a:ext cx="6420899" cy="864300"/>
            <a:chOff x="89" y="0"/>
            <a:chExt cx="6420900" cy="864300"/>
          </a:xfrm>
        </p:grpSpPr>
        <p:sp>
          <p:nvSpPr>
            <p:cNvPr id="85" name="Google Shape;85;p4"/>
            <p:cNvSpPr txBox="1"/>
            <p:nvPr/>
          </p:nvSpPr>
          <p:spPr>
            <a:xfrm>
              <a:off x="371789" y="201245"/>
              <a:ext cx="60492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L’arbre à personnages </a:t>
              </a: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 rot="5400000">
              <a:off x="-246210" y="246300"/>
              <a:ext cx="864300" cy="371700"/>
            </a:xfrm>
            <a:prstGeom prst="triangle">
              <a:avLst>
                <a:gd fmla="val 50000" name="adj"/>
              </a:avLst>
            </a:prstGeom>
            <a:solidFill>
              <a:srgbClr val="EF5B4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87" name="Google Shape;8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317509" y="-801494"/>
            <a:ext cx="7442095" cy="9175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