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jzjqmgDgCnuPrJJ9BlWB2z19rP+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/>
        </p:nvSpPr>
        <p:spPr>
          <a:xfrm>
            <a:off x="371790" y="201245"/>
            <a:ext cx="6270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CARTOGRAPHIE DES  VALEURS</a:t>
            </a:r>
            <a:endParaRPr/>
          </a:p>
        </p:txBody>
      </p:sp>
      <p:sp>
        <p:nvSpPr>
          <p:cNvPr id="85" name="Google Shape;85;p10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0"/>
          <p:cNvSpPr/>
          <p:nvPr/>
        </p:nvSpPr>
        <p:spPr>
          <a:xfrm>
            <a:off x="819784" y="1065404"/>
            <a:ext cx="2307300" cy="29640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0"/>
          <p:cNvSpPr/>
          <p:nvPr/>
        </p:nvSpPr>
        <p:spPr>
          <a:xfrm>
            <a:off x="819784" y="4204140"/>
            <a:ext cx="2307300" cy="29640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0"/>
          <p:cNvSpPr/>
          <p:nvPr/>
        </p:nvSpPr>
        <p:spPr>
          <a:xfrm>
            <a:off x="3228981" y="1065404"/>
            <a:ext cx="2307300" cy="29640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0"/>
          <p:cNvSpPr/>
          <p:nvPr/>
        </p:nvSpPr>
        <p:spPr>
          <a:xfrm>
            <a:off x="3228981" y="4204140"/>
            <a:ext cx="2307300" cy="29640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0"/>
          <p:cNvSpPr/>
          <p:nvPr/>
        </p:nvSpPr>
        <p:spPr>
          <a:xfrm>
            <a:off x="5638177" y="1065404"/>
            <a:ext cx="2307300" cy="29640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0"/>
          <p:cNvSpPr/>
          <p:nvPr/>
        </p:nvSpPr>
        <p:spPr>
          <a:xfrm>
            <a:off x="5638177" y="4204140"/>
            <a:ext cx="2307300" cy="29640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0"/>
          <p:cNvSpPr/>
          <p:nvPr/>
        </p:nvSpPr>
        <p:spPr>
          <a:xfrm>
            <a:off x="8047373" y="1065404"/>
            <a:ext cx="2307300" cy="29640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0"/>
          <p:cNvSpPr/>
          <p:nvPr/>
        </p:nvSpPr>
        <p:spPr>
          <a:xfrm>
            <a:off x="8047373" y="4204140"/>
            <a:ext cx="2307300" cy="29640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0"/>
          <p:cNvSpPr/>
          <p:nvPr/>
        </p:nvSpPr>
        <p:spPr>
          <a:xfrm rot="5400000">
            <a:off x="-993703" y="2317884"/>
            <a:ext cx="2956500" cy="466500"/>
          </a:xfrm>
          <a:prstGeom prst="rect">
            <a:avLst/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0"/>
          <p:cNvSpPr/>
          <p:nvPr/>
        </p:nvSpPr>
        <p:spPr>
          <a:xfrm rot="5400000">
            <a:off x="-993703" y="5456618"/>
            <a:ext cx="2956500" cy="466500"/>
          </a:xfrm>
          <a:prstGeom prst="rect">
            <a:avLst/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0"/>
          <p:cNvSpPr txBox="1"/>
          <p:nvPr/>
        </p:nvSpPr>
        <p:spPr>
          <a:xfrm>
            <a:off x="868547" y="1169119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Toujours importante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0"/>
          <p:cNvSpPr txBox="1"/>
          <p:nvPr/>
        </p:nvSpPr>
        <p:spPr>
          <a:xfrm>
            <a:off x="3228980" y="1169119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Parfois importante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0"/>
          <p:cNvSpPr txBox="1"/>
          <p:nvPr/>
        </p:nvSpPr>
        <p:spPr>
          <a:xfrm>
            <a:off x="5638177" y="1169119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Rarement importante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0"/>
          <p:cNvSpPr txBox="1"/>
          <p:nvPr/>
        </p:nvSpPr>
        <p:spPr>
          <a:xfrm>
            <a:off x="8047373" y="1169119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Jamai</a:t>
            </a:r>
            <a:r>
              <a:rPr baseline="30000" lang="fr-FR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importante</a:t>
            </a:r>
            <a:endParaRPr b="0" baseline="30000" i="0" sz="1600" u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0"/>
          <p:cNvSpPr txBox="1"/>
          <p:nvPr/>
        </p:nvSpPr>
        <p:spPr>
          <a:xfrm>
            <a:off x="868547" y="4339809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Toujours importante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0"/>
          <p:cNvSpPr txBox="1"/>
          <p:nvPr/>
        </p:nvSpPr>
        <p:spPr>
          <a:xfrm>
            <a:off x="3228980" y="4339809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Parfois importante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0"/>
          <p:cNvSpPr txBox="1"/>
          <p:nvPr/>
        </p:nvSpPr>
        <p:spPr>
          <a:xfrm>
            <a:off x="5638177" y="4339809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Rarement importante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0"/>
          <p:cNvSpPr txBox="1"/>
          <p:nvPr/>
        </p:nvSpPr>
        <p:spPr>
          <a:xfrm>
            <a:off x="8047373" y="4339809"/>
            <a:ext cx="23604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1600" u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Jamai</a:t>
            </a:r>
            <a:r>
              <a:rPr baseline="30000" lang="fr-FR"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 importante</a:t>
            </a:r>
            <a:endParaRPr b="0" baseline="30000" i="0" sz="1600" u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0"/>
          <p:cNvSpPr txBox="1"/>
          <p:nvPr/>
        </p:nvSpPr>
        <p:spPr>
          <a:xfrm rot="-5400000">
            <a:off x="-521765" y="2307029"/>
            <a:ext cx="23604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20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Valeurs individuelles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0"/>
          <p:cNvSpPr txBox="1"/>
          <p:nvPr/>
        </p:nvSpPr>
        <p:spPr>
          <a:xfrm rot="-5400000">
            <a:off x="-521766" y="5429639"/>
            <a:ext cx="2360400" cy="51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baseline="30000" i="0" lang="fr-FR" sz="2000" u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Valeurs de l’organisation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30B7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