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7559675" cx="106918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jzjqmgDgCnuPrJJ9BlWB2z19rP+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9"/>
          <p:cNvSpPr txBox="1"/>
          <p:nvPr>
            <p:ph type="ctrTitle"/>
          </p:nvPr>
        </p:nvSpPr>
        <p:spPr>
          <a:xfrm>
            <a:off x="801886" y="1237197"/>
            <a:ext cx="9088041" cy="2631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14"/>
              <a:buFont typeface="Calibri"/>
              <a:buNone/>
              <a:defRPr sz="661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9"/>
          <p:cNvSpPr txBox="1"/>
          <p:nvPr>
            <p:ph idx="1" type="subTitle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/>
            </a:lvl1pPr>
            <a:lvl2pPr lvl="1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/>
            </a:lvl2pPr>
            <a:lvl3pPr lvl="2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/>
            </a:lvl3pPr>
            <a:lvl4pPr lvl="3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4pPr>
            <a:lvl5pPr lvl="4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5pPr>
            <a:lvl6pPr lvl="5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6pPr>
            <a:lvl7pPr lvl="6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7pPr>
            <a:lvl8pPr lvl="7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8pPr>
            <a:lvl9pPr lvl="8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9pPr>
          </a:lstStyle>
          <a:p/>
        </p:txBody>
      </p:sp>
      <p:sp>
        <p:nvSpPr>
          <p:cNvPr id="14" name="Google Shape;14;p29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9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9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8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8"/>
          <p:cNvSpPr txBox="1"/>
          <p:nvPr>
            <p:ph idx="1" type="body"/>
          </p:nvPr>
        </p:nvSpPr>
        <p:spPr>
          <a:xfrm rot="5400000">
            <a:off x="2947634" y="-200158"/>
            <a:ext cx="4796544" cy="92216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38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8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8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9"/>
          <p:cNvSpPr txBox="1"/>
          <p:nvPr>
            <p:ph type="title"/>
          </p:nvPr>
        </p:nvSpPr>
        <p:spPr>
          <a:xfrm rot="5400000">
            <a:off x="5600802" y="2453010"/>
            <a:ext cx="6406475" cy="23054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9"/>
          <p:cNvSpPr txBox="1"/>
          <p:nvPr>
            <p:ph idx="1" type="body"/>
          </p:nvPr>
        </p:nvSpPr>
        <p:spPr>
          <a:xfrm rot="5400000">
            <a:off x="923135" y="214411"/>
            <a:ext cx="6406475" cy="67826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39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9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9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0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0"/>
          <p:cNvSpPr txBox="1"/>
          <p:nvPr>
            <p:ph idx="1" type="body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0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0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0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1"/>
          <p:cNvSpPr txBox="1"/>
          <p:nvPr>
            <p:ph type="title"/>
          </p:nvPr>
        </p:nvSpPr>
        <p:spPr>
          <a:xfrm>
            <a:off x="729494" y="1884671"/>
            <a:ext cx="9221689" cy="31446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14"/>
              <a:buFont typeface="Calibri"/>
              <a:buNone/>
              <a:defRPr sz="661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1"/>
          <p:cNvSpPr txBox="1"/>
          <p:nvPr>
            <p:ph idx="1" type="body"/>
          </p:nvPr>
        </p:nvSpPr>
        <p:spPr>
          <a:xfrm>
            <a:off x="729494" y="5059035"/>
            <a:ext cx="9221689" cy="16536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2205"/>
              <a:buNone/>
              <a:defRPr sz="2205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984"/>
              <a:buNone/>
              <a:defRPr sz="1984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31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1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1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2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2"/>
          <p:cNvSpPr txBox="1"/>
          <p:nvPr>
            <p:ph idx="1" type="body"/>
          </p:nvPr>
        </p:nvSpPr>
        <p:spPr>
          <a:xfrm>
            <a:off x="735062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32"/>
          <p:cNvSpPr txBox="1"/>
          <p:nvPr>
            <p:ph idx="2" type="body"/>
          </p:nvPr>
        </p:nvSpPr>
        <p:spPr>
          <a:xfrm>
            <a:off x="5412730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32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2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2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3"/>
          <p:cNvSpPr txBox="1"/>
          <p:nvPr>
            <p:ph type="title"/>
          </p:nvPr>
        </p:nvSpPr>
        <p:spPr>
          <a:xfrm>
            <a:off x="736455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3"/>
          <p:cNvSpPr txBox="1"/>
          <p:nvPr>
            <p:ph idx="1" type="body"/>
          </p:nvPr>
        </p:nvSpPr>
        <p:spPr>
          <a:xfrm>
            <a:off x="736456" y="1853171"/>
            <a:ext cx="4523137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39" name="Google Shape;39;p33"/>
          <p:cNvSpPr txBox="1"/>
          <p:nvPr>
            <p:ph idx="2" type="body"/>
          </p:nvPr>
        </p:nvSpPr>
        <p:spPr>
          <a:xfrm>
            <a:off x="736456" y="2761381"/>
            <a:ext cx="4523137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33"/>
          <p:cNvSpPr txBox="1"/>
          <p:nvPr>
            <p:ph idx="3" type="body"/>
          </p:nvPr>
        </p:nvSpPr>
        <p:spPr>
          <a:xfrm>
            <a:off x="5412731" y="1853171"/>
            <a:ext cx="4545413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41" name="Google Shape;41;p33"/>
          <p:cNvSpPr txBox="1"/>
          <p:nvPr>
            <p:ph idx="4" type="body"/>
          </p:nvPr>
        </p:nvSpPr>
        <p:spPr>
          <a:xfrm>
            <a:off x="5412731" y="2761381"/>
            <a:ext cx="4545413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33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3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3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4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4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4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34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5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5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5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6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7"/>
              <a:buFont typeface="Calibri"/>
              <a:buNone/>
              <a:defRPr sz="352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6"/>
          <p:cNvSpPr txBox="1"/>
          <p:nvPr>
            <p:ph idx="1" type="body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52564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527"/>
              <a:buChar char="•"/>
              <a:defRPr sz="3527"/>
            </a:lvl1pPr>
            <a:lvl2pPr indent="-424561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3086"/>
              <a:buChar char="•"/>
              <a:defRPr sz="3086"/>
            </a:lvl2pPr>
            <a:lvl3pPr indent="-39662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Char char="•"/>
              <a:defRPr sz="2646"/>
            </a:lvl3pPr>
            <a:lvl4pPr indent="-368617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4pPr>
            <a:lvl5pPr indent="-368617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5pPr>
            <a:lvl6pPr indent="-368617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6pPr>
            <a:lvl7pPr indent="-368617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7pPr>
            <a:lvl8pPr indent="-368617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8pPr>
            <a:lvl9pPr indent="-368617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9pPr>
          </a:lstStyle>
          <a:p/>
        </p:txBody>
      </p:sp>
      <p:sp>
        <p:nvSpPr>
          <p:cNvPr id="57" name="Google Shape;57;p36"/>
          <p:cNvSpPr txBox="1"/>
          <p:nvPr>
            <p:ph idx="2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58" name="Google Shape;58;p36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6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6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7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7"/>
              <a:buFont typeface="Calibri"/>
              <a:buNone/>
              <a:defRPr sz="352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7"/>
          <p:cNvSpPr/>
          <p:nvPr>
            <p:ph idx="2" type="pic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37"/>
          <p:cNvSpPr txBox="1"/>
          <p:nvPr>
            <p:ph idx="1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65" name="Google Shape;65;p37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7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7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8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50"/>
              <a:buFont typeface="Calibri"/>
              <a:buNone/>
              <a:defRPr b="0" i="0" sz="4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8"/>
          <p:cNvSpPr txBox="1"/>
          <p:nvPr>
            <p:ph idx="1" type="body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24561" lvl="0" marL="457200" marR="0" rtl="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086"/>
              <a:buFont typeface="Arial"/>
              <a:buChar char="•"/>
              <a:defRPr b="0" i="0" sz="30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6621" lvl="1" marL="9144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Font typeface="Arial"/>
              <a:buChar char="•"/>
              <a:defRPr b="0" i="0" sz="264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617" lvl="2" marL="13716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Char char="•"/>
              <a:defRPr b="0" i="0" sz="22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4583" lvl="3" marL="18288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4583" lvl="4" marL="22860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4583" lvl="5" marL="27432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4583" lvl="6" marL="32004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4584" lvl="7" marL="36576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4584" lvl="8" marL="41148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8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8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8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/>
          <p:nvPr/>
        </p:nvSpPr>
        <p:spPr>
          <a:xfrm>
            <a:off x="371790" y="201245"/>
            <a:ext cx="6270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CARTOGRAPHIE DES  VALEURS</a:t>
            </a:r>
            <a:endParaRPr/>
          </a:p>
        </p:txBody>
      </p:sp>
      <p:sp>
        <p:nvSpPr>
          <p:cNvPr id="85" name="Google Shape;85;p10"/>
          <p:cNvSpPr/>
          <p:nvPr/>
        </p:nvSpPr>
        <p:spPr>
          <a:xfrm rot="5400000">
            <a:off x="-246210" y="246300"/>
            <a:ext cx="864300" cy="371700"/>
          </a:xfrm>
          <a:prstGeom prst="triangle">
            <a:avLst>
              <a:gd fmla="val 50000" name="adj"/>
            </a:avLst>
          </a:prstGeom>
          <a:solidFill>
            <a:srgbClr val="EF5B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0"/>
          <p:cNvSpPr/>
          <p:nvPr/>
        </p:nvSpPr>
        <p:spPr>
          <a:xfrm>
            <a:off x="819784" y="1065404"/>
            <a:ext cx="2307300" cy="29640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0"/>
          <p:cNvSpPr/>
          <p:nvPr/>
        </p:nvSpPr>
        <p:spPr>
          <a:xfrm>
            <a:off x="819784" y="4204140"/>
            <a:ext cx="2307300" cy="29640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0"/>
          <p:cNvSpPr/>
          <p:nvPr/>
        </p:nvSpPr>
        <p:spPr>
          <a:xfrm>
            <a:off x="3228981" y="1065404"/>
            <a:ext cx="2307300" cy="29640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0"/>
          <p:cNvSpPr/>
          <p:nvPr/>
        </p:nvSpPr>
        <p:spPr>
          <a:xfrm>
            <a:off x="3228981" y="4204140"/>
            <a:ext cx="2307300" cy="29640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0"/>
          <p:cNvSpPr/>
          <p:nvPr/>
        </p:nvSpPr>
        <p:spPr>
          <a:xfrm>
            <a:off x="5638177" y="1065404"/>
            <a:ext cx="2307300" cy="29640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0"/>
          <p:cNvSpPr/>
          <p:nvPr/>
        </p:nvSpPr>
        <p:spPr>
          <a:xfrm>
            <a:off x="5638177" y="4204140"/>
            <a:ext cx="2307300" cy="29640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0"/>
          <p:cNvSpPr/>
          <p:nvPr/>
        </p:nvSpPr>
        <p:spPr>
          <a:xfrm>
            <a:off x="8047373" y="1065404"/>
            <a:ext cx="2307300" cy="29640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0"/>
          <p:cNvSpPr/>
          <p:nvPr/>
        </p:nvSpPr>
        <p:spPr>
          <a:xfrm>
            <a:off x="8047373" y="4204140"/>
            <a:ext cx="2307300" cy="29640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0"/>
          <p:cNvSpPr/>
          <p:nvPr/>
        </p:nvSpPr>
        <p:spPr>
          <a:xfrm rot="5400000">
            <a:off x="-993703" y="2317884"/>
            <a:ext cx="2956500" cy="466500"/>
          </a:xfrm>
          <a:prstGeom prst="rect">
            <a:avLst/>
          </a:prstGeom>
          <a:solidFill>
            <a:srgbClr val="EF5B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0"/>
          <p:cNvSpPr/>
          <p:nvPr/>
        </p:nvSpPr>
        <p:spPr>
          <a:xfrm rot="5400000">
            <a:off x="-993703" y="5456618"/>
            <a:ext cx="2956500" cy="466500"/>
          </a:xfrm>
          <a:prstGeom prst="rect">
            <a:avLst/>
          </a:prstGeom>
          <a:solidFill>
            <a:srgbClr val="EF5B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0"/>
          <p:cNvSpPr txBox="1"/>
          <p:nvPr/>
        </p:nvSpPr>
        <p:spPr>
          <a:xfrm>
            <a:off x="868547" y="1169119"/>
            <a:ext cx="2360400" cy="4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600" u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Toujours importante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0"/>
          <p:cNvSpPr txBox="1"/>
          <p:nvPr/>
        </p:nvSpPr>
        <p:spPr>
          <a:xfrm>
            <a:off x="3228980" y="1169119"/>
            <a:ext cx="2360400" cy="4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600" u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Parfois importante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0"/>
          <p:cNvSpPr txBox="1"/>
          <p:nvPr/>
        </p:nvSpPr>
        <p:spPr>
          <a:xfrm>
            <a:off x="5638177" y="1169119"/>
            <a:ext cx="2360400" cy="4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600" u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Rarement importante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0"/>
          <p:cNvSpPr txBox="1"/>
          <p:nvPr/>
        </p:nvSpPr>
        <p:spPr>
          <a:xfrm>
            <a:off x="8047373" y="1169119"/>
            <a:ext cx="2360400" cy="4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600" u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Jamai</a:t>
            </a:r>
            <a:r>
              <a:rPr baseline="30000" lang="fr-FR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 importante</a:t>
            </a:r>
            <a:endParaRPr b="0" baseline="30000" i="0" sz="1600" u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0"/>
          <p:cNvSpPr txBox="1"/>
          <p:nvPr/>
        </p:nvSpPr>
        <p:spPr>
          <a:xfrm>
            <a:off x="868547" y="4339809"/>
            <a:ext cx="2360400" cy="4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600" u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Toujours importante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0"/>
          <p:cNvSpPr txBox="1"/>
          <p:nvPr/>
        </p:nvSpPr>
        <p:spPr>
          <a:xfrm>
            <a:off x="3228980" y="4339809"/>
            <a:ext cx="2360400" cy="4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600" u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Parfois importante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0"/>
          <p:cNvSpPr txBox="1"/>
          <p:nvPr/>
        </p:nvSpPr>
        <p:spPr>
          <a:xfrm>
            <a:off x="5638177" y="4339809"/>
            <a:ext cx="2360400" cy="4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600" u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Rarement importante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0"/>
          <p:cNvSpPr txBox="1"/>
          <p:nvPr/>
        </p:nvSpPr>
        <p:spPr>
          <a:xfrm>
            <a:off x="8047373" y="4339809"/>
            <a:ext cx="2360400" cy="4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600" u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Jamai</a:t>
            </a:r>
            <a:r>
              <a:rPr baseline="30000" lang="fr-FR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 importante</a:t>
            </a:r>
            <a:endParaRPr b="0" baseline="30000" i="0" sz="1600" u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0"/>
          <p:cNvSpPr txBox="1"/>
          <p:nvPr/>
        </p:nvSpPr>
        <p:spPr>
          <a:xfrm rot="-5400000">
            <a:off x="-521765" y="2307029"/>
            <a:ext cx="2360400" cy="5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2000" u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Valeurs individuelles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30B7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0"/>
          <p:cNvSpPr txBox="1"/>
          <p:nvPr/>
        </p:nvSpPr>
        <p:spPr>
          <a:xfrm rot="-5400000">
            <a:off x="-521766" y="5429639"/>
            <a:ext cx="2360400" cy="5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2000" u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Valeurs de l’organisation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30B7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hème Office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2022-11-28T09:49:50Z</dcterms:created>
  <dc:creator>contact</dc:creator>
</cp:coreProperties>
</file>