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iN0iYDugzG8A5nGam+SIGDNJK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/>
          <p:nvPr/>
        </p:nvSpPr>
        <p:spPr>
          <a:xfrm>
            <a:off x="371790" y="201245"/>
            <a:ext cx="7847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CARTOGRAPHIE DES PARTIES PRENANTES</a:t>
            </a:r>
            <a:endParaRPr/>
          </a:p>
        </p:txBody>
      </p:sp>
      <p:sp>
        <p:nvSpPr>
          <p:cNvPr id="85" name="Google Shape;85;p6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/>
          <p:cNvSpPr/>
          <p:nvPr/>
        </p:nvSpPr>
        <p:spPr>
          <a:xfrm>
            <a:off x="3572605" y="2742487"/>
            <a:ext cx="2973600" cy="2973600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6"/>
          <p:cNvSpPr/>
          <p:nvPr/>
        </p:nvSpPr>
        <p:spPr>
          <a:xfrm>
            <a:off x="2736179" y="1936951"/>
            <a:ext cx="4719600" cy="4719600"/>
          </a:xfrm>
          <a:prstGeom prst="ellipse">
            <a:avLst/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6"/>
          <p:cNvSpPr/>
          <p:nvPr/>
        </p:nvSpPr>
        <p:spPr>
          <a:xfrm>
            <a:off x="1352197" y="1131014"/>
            <a:ext cx="7358700" cy="6343800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12700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9" name="Google Shape;89;p6"/>
          <p:cNvCxnSpPr>
            <a:endCxn id="88" idx="1"/>
          </p:cNvCxnSpPr>
          <p:nvPr/>
        </p:nvCxnSpPr>
        <p:spPr>
          <a:xfrm>
            <a:off x="5345647" y="4720213"/>
            <a:ext cx="1779300" cy="2754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0" name="Google Shape;90;p6"/>
          <p:cNvCxnSpPr>
            <a:stCxn id="88" idx="5"/>
          </p:cNvCxnSpPr>
          <p:nvPr/>
        </p:nvCxnSpPr>
        <p:spPr>
          <a:xfrm flipH="1">
            <a:off x="5434447" y="1131015"/>
            <a:ext cx="1690500" cy="2697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6"/>
          <p:cNvCxnSpPr/>
          <p:nvPr/>
        </p:nvCxnSpPr>
        <p:spPr>
          <a:xfrm rot="10800000">
            <a:off x="5506433" y="4296785"/>
            <a:ext cx="3204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6"/>
          <p:cNvCxnSpPr/>
          <p:nvPr/>
        </p:nvCxnSpPr>
        <p:spPr>
          <a:xfrm rot="10800000">
            <a:off x="1352146" y="4302926"/>
            <a:ext cx="3276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6"/>
          <p:cNvCxnSpPr/>
          <p:nvPr/>
        </p:nvCxnSpPr>
        <p:spPr>
          <a:xfrm flipH="1">
            <a:off x="2938167" y="4720361"/>
            <a:ext cx="1834800" cy="2754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6"/>
          <p:cNvCxnSpPr/>
          <p:nvPr/>
        </p:nvCxnSpPr>
        <p:spPr>
          <a:xfrm>
            <a:off x="2949146" y="1160009"/>
            <a:ext cx="1753500" cy="2668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6"/>
          <p:cNvSpPr txBox="1"/>
          <p:nvPr/>
        </p:nvSpPr>
        <p:spPr>
          <a:xfrm>
            <a:off x="3912851" y="4179456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Le projet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3847398" y="3065138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600" u="none" strike="noStrike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Equipe cœur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6515811" y="2148135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Collectivités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3847399" y="2177503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Contacts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3848330" y="1377215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Usager.e.s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6"/>
          <p:cNvSpPr txBox="1"/>
          <p:nvPr/>
        </p:nvSpPr>
        <p:spPr>
          <a:xfrm>
            <a:off x="7363530" y="4349843"/>
            <a:ext cx="2360400" cy="4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Commanditaires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1654253" y="4409042"/>
            <a:ext cx="23604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Personnes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ressources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6"/>
          <p:cNvSpPr txBox="1"/>
          <p:nvPr/>
        </p:nvSpPr>
        <p:spPr>
          <a:xfrm>
            <a:off x="2445419" y="2055075"/>
            <a:ext cx="23604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Adjuvant.e.s</a:t>
            </a:r>
            <a:endParaRPr baseline="30000" sz="1600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/>
          <p:cNvSpPr txBox="1"/>
          <p:nvPr/>
        </p:nvSpPr>
        <p:spPr>
          <a:xfrm>
            <a:off x="4628746" y="6933268"/>
            <a:ext cx="23604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600">
                <a:solidFill>
                  <a:srgbClr val="30B7C0"/>
                </a:solidFill>
                <a:latin typeface="Arial"/>
                <a:ea typeface="Arial"/>
                <a:cs typeface="Arial"/>
                <a:sym typeface="Arial"/>
              </a:rPr>
              <a:t>Professionnel.le.s</a:t>
            </a:r>
            <a:endParaRPr b="0" baseline="30000" i="0" sz="1600" u="none" strike="noStrike">
              <a:solidFill>
                <a:srgbClr val="30B7C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0B7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