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7559675" cx="10691800"/>
  <p:notesSz cx="6858000" cy="9144000"/>
  <p:embeddedFontLst>
    <p:embeddedFont>
      <p:font typeface="Dosi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gi6HCD3+OurhKNIrDmRY9ap2Al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Dosis-regular.fntdata"/><Relationship Id="rId8" Type="http://schemas.openxmlformats.org/officeDocument/2006/relationships/font" Target="fonts/Dosi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" type="subTitle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2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10" Type="http://schemas.openxmlformats.org/officeDocument/2006/relationships/image" Target="../media/image10.jpg"/><Relationship Id="rId9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16.jpg"/><Relationship Id="rId7" Type="http://schemas.openxmlformats.org/officeDocument/2006/relationships/image" Target="../media/image7.jpg"/><Relationship Id="rId8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11" Type="http://schemas.openxmlformats.org/officeDocument/2006/relationships/image" Target="../media/image2.png"/><Relationship Id="rId10" Type="http://schemas.openxmlformats.org/officeDocument/2006/relationships/image" Target="../media/image6.jpg"/><Relationship Id="rId9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15.jpg"/><Relationship Id="rId7" Type="http://schemas.openxmlformats.org/officeDocument/2006/relationships/image" Target="../media/image5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71790" y="201245"/>
            <a:ext cx="45822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CRAZY JOBS I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 rot="5400000">
            <a:off x="-246184" y="246184"/>
            <a:ext cx="864158" cy="371789"/>
          </a:xfrm>
          <a:prstGeom prst="triangle">
            <a:avLst>
              <a:gd fmla="val 50000" name="adj"/>
            </a:avLst>
          </a:prstGeom>
          <a:solidFill>
            <a:srgbClr val="EF5B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personne, intérieur, posant&#10;&#10;Description générée automatiquement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253" y="931736"/>
            <a:ext cx="2360433" cy="2364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intérieur&#10;&#10;Description générée automatiquement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368" y="4020270"/>
            <a:ext cx="236043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intérieur&#10;&#10;Description générée automatiquement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6137" y="4020270"/>
            <a:ext cx="236043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ersonne, debout, posant&#10;&#10;Description générée automatiquement"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9253" y="4020270"/>
            <a:ext cx="236043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montagne&#10;&#10;Description générée automatiquement" id="90" name="Google Shape;9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368" y="935717"/>
            <a:ext cx="236043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anyon, peinture, dessin&#10;&#10;Description générée automatiquement" id="91" name="Google Shape;9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33021" y="927763"/>
            <a:ext cx="236043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86137" y="931736"/>
            <a:ext cx="2360433" cy="2356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ersonne, peinture, posant&#10;&#10;Description générée automatiquement" id="93" name="Google Shape;9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33021" y="4020270"/>
            <a:ext cx="2356459" cy="2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492368" y="3276871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939253" y="3276871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386137" y="3276871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833022" y="3276871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92368" y="6380702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2939253" y="6380702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386137" y="6380702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7833022" y="6380702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92368" y="3361091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Meneur.euse d’esprits libres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939252" y="3355745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Sublimeur.euse d’oranges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5299685" y="3365795"/>
            <a:ext cx="2360433" cy="48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Peintre de nouvelles perspectives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7816905" y="3347301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Siesteur.se professionnel.le</a:t>
            </a:r>
            <a:endParaRPr b="0" baseline="3000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92368" y="6469461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Observateur.trice d’immobilité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939252" y="6464115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Harmoniseur.euse d’ambiance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390119" y="6474165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Lisseur.se de chignons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7837001" y="6455671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Traductreur.rice de hiéroglyphes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 rot="-5400000">
            <a:off x="-337703" y="2003887"/>
            <a:ext cx="1974478" cy="20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Boy on a Ram, Francisco Jose de goya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 rot="-5400000">
            <a:off x="2139086" y="1966744"/>
            <a:ext cx="1974478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Acrobats at the Cirque Fernando, Pierre-Auguste Renoir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 rot="-5400000">
            <a:off x="4456307" y="1960172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Artist Looks at Nature, Charles Sheeler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 rot="-5400000">
            <a:off x="6916854" y="1946692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Earthly Paradise, Pierre Bonnard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 rot="-5400000">
            <a:off x="-294997" y="4940621"/>
            <a:ext cx="1974478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Woman before an Aquarium, Henri Matisse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 rot="-5400000">
            <a:off x="2117383" y="4991916"/>
            <a:ext cx="1974478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Fred and Marcia Weisman, David Hockney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 rot="-5400000">
            <a:off x="4458048" y="4934048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Woman at Her Toilette, Berthe Morisot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 rot="-5400000">
            <a:off x="6910780" y="4920568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Merahi metua no Tehamana, Paul Gauguin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arbre, extérieur, personne, habillé&#10;&#10;Description générée automatiquement" id="122" name="Google Shape;1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417" y="949361"/>
            <a:ext cx="236441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armoire, intérieur, plancher, âtre&#10;&#10;Description générée automatiquement" id="123" name="Google Shape;1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1083" y="942764"/>
            <a:ext cx="2364413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herbe, extérieur, champ, personne&#10;&#10;Description générée automatiquement" id="124" name="Google Shape;1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3257" y="942764"/>
            <a:ext cx="2360432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ersonne, intérieur&#10;&#10;Description générée automatiquement" id="125" name="Google Shape;12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368" y="4051519"/>
            <a:ext cx="2356460" cy="2360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eau, extérieur, bateau, embarcation&#10;&#10;Description générée automatiquement" id="126" name="Google Shape;12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45320" y="4050414"/>
            <a:ext cx="2360432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8172" y="949361"/>
            <a:ext cx="2356459" cy="2360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eint&#10;&#10;Description générée automatiquement" id="128" name="Google Shape;12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97229" y="4051519"/>
            <a:ext cx="2364413" cy="2360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ersonne&#10;&#10;Description générée automatiquement" id="129" name="Google Shape;12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6905" y="4051519"/>
            <a:ext cx="2360432" cy="2360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371790" y="201245"/>
            <a:ext cx="45822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CRAZY JOBS II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 rot="5400000">
            <a:off x="-246184" y="246184"/>
            <a:ext cx="864158" cy="371789"/>
          </a:xfrm>
          <a:prstGeom prst="triangle">
            <a:avLst>
              <a:gd fmla="val 50000" name="adj"/>
            </a:avLst>
          </a:prstGeom>
          <a:solidFill>
            <a:srgbClr val="EF5B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502417" y="3307015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2949302" y="3307015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5396186" y="3307015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843071" y="3307015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502417" y="6410846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2949302" y="6410846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396186" y="6410846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843071" y="6410846"/>
            <a:ext cx="2360433" cy="309116"/>
          </a:xfrm>
          <a:prstGeom prst="rect">
            <a:avLst/>
          </a:prstGeom>
          <a:solidFill>
            <a:srgbClr val="30B7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02417" y="3391235"/>
            <a:ext cx="2360433" cy="4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Visionnaire d’instant présent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2949301" y="3385889"/>
            <a:ext cx="2360433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Glaneur.se d’émotions </a:t>
            </a:r>
            <a:endParaRPr b="0" baseline="3000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5309734" y="3395939"/>
            <a:ext cx="2360433" cy="48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Guetteur.se de nouveautés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7826954" y="3377445"/>
            <a:ext cx="2360433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Renverseur.se de vapeur</a:t>
            </a:r>
            <a:endParaRPr b="0" baseline="3000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502417" y="6499605"/>
            <a:ext cx="2360433" cy="59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Infuseur.se de gaîté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2949301" y="6494259"/>
            <a:ext cx="2360433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Tisseur.se de liens </a:t>
            </a:r>
            <a:endParaRPr b="0" baseline="30000" i="0" sz="1400" u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5400168" y="6504309"/>
            <a:ext cx="2360433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Optimisateur.se d’espaces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7847050" y="6485815"/>
            <a:ext cx="2360433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Baliseur.se de parcours </a:t>
            </a:r>
            <a:endParaRPr b="0" baseline="30000" i="0" sz="1400" u="none" strike="noStrike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48" name="Google Shape;148;p2"/>
          <p:cNvSpPr txBox="1"/>
          <p:nvPr/>
        </p:nvSpPr>
        <p:spPr>
          <a:xfrm rot="-5400000">
            <a:off x="-290857" y="1978594"/>
            <a:ext cx="1974478" cy="29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Fountain, Villa Torlonia, John Singer Sagent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 rot="-5400000">
            <a:off x="2013352" y="1943661"/>
            <a:ext cx="2183525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Song of the Lark, Jules Adolphe Breton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 rot="-5400000">
            <a:off x="4466356" y="1990316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girl by the window, Edward Munch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/>
        </p:nvSpPr>
        <p:spPr>
          <a:xfrm rot="-5400000">
            <a:off x="6926903" y="1976836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Transfixed, René Magritte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 rot="-5400000">
            <a:off x="-347468" y="5264162"/>
            <a:ext cx="1974478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Judith Leyster, self portrait</a:t>
            </a:r>
            <a:endParaRPr/>
          </a:p>
        </p:txBody>
      </p:sp>
      <p:sp>
        <p:nvSpPr>
          <p:cNvPr id="153" name="Google Shape;153;p2"/>
          <p:cNvSpPr txBox="1"/>
          <p:nvPr/>
        </p:nvSpPr>
        <p:spPr>
          <a:xfrm rot="-5400000">
            <a:off x="2127432" y="5264162"/>
            <a:ext cx="1974478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Weaving, Diego Rivera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/>
        </p:nvSpPr>
        <p:spPr>
          <a:xfrm rot="-5400000">
            <a:off x="4468097" y="5183019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Bedroom, Vincent Van Gogh</a:t>
            </a:r>
            <a:endParaRPr b="0" baseline="30000" i="0" sz="100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 txBox="1"/>
          <p:nvPr/>
        </p:nvSpPr>
        <p:spPr>
          <a:xfrm rot="-5400000">
            <a:off x="6920829" y="5183019"/>
            <a:ext cx="2136764" cy="19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fr-FR" sz="10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Edward Hopper, Ground swell</a:t>
            </a:r>
            <a:endParaRPr b="0" baseline="30000" i="0" sz="10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15320" y="6946857"/>
            <a:ext cx="744134" cy="4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 txBox="1"/>
          <p:nvPr/>
        </p:nvSpPr>
        <p:spPr>
          <a:xfrm>
            <a:off x="9097605" y="7119162"/>
            <a:ext cx="89941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CC-BY-SA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93054" y="7119162"/>
            <a:ext cx="12066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PICTO NAS 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2022-11-28T09:49:50Z</dcterms:created>
  <dc:creator>contact</dc:creator>
</cp:coreProperties>
</file>