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jfal4566a/HPeTfku/QgYSccH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3.jpg"/><Relationship Id="rId7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71014" y="1946528"/>
            <a:ext cx="1329293" cy="811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44065" y="5783187"/>
            <a:ext cx="705547" cy="811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85451" y="2894427"/>
            <a:ext cx="1029350" cy="814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801618" y="6180911"/>
            <a:ext cx="1042984" cy="81120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e image contenant carré&#10;&#10;Description générée automatiquement" id="88" name="Google Shape;88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16159" y="681041"/>
            <a:ext cx="855519" cy="75326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3"/>
          <p:cNvSpPr txBox="1"/>
          <p:nvPr/>
        </p:nvSpPr>
        <p:spPr>
          <a:xfrm>
            <a:off x="371790" y="201245"/>
            <a:ext cx="458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FAIT LE POINT ?</a:t>
            </a:r>
            <a:endParaRPr/>
          </a:p>
        </p:txBody>
      </p:sp>
      <p:sp>
        <p:nvSpPr>
          <p:cNvPr id="90" name="Google Shape;90;p3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1" name="Google Shape;91;p3"/>
          <p:cNvCxnSpPr/>
          <p:nvPr/>
        </p:nvCxnSpPr>
        <p:spPr>
          <a:xfrm flipH="1">
            <a:off x="5405609" y="1011801"/>
            <a:ext cx="20100" cy="288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3"/>
          <p:cNvCxnSpPr/>
          <p:nvPr/>
        </p:nvCxnSpPr>
        <p:spPr>
          <a:xfrm>
            <a:off x="2159814" y="2910149"/>
            <a:ext cx="3245700" cy="97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3" name="Google Shape;93;p3"/>
          <p:cNvCxnSpPr/>
          <p:nvPr/>
        </p:nvCxnSpPr>
        <p:spPr>
          <a:xfrm flipH="1" rot="10800000">
            <a:off x="3245615" y="3884839"/>
            <a:ext cx="2160000" cy="288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4" name="Google Shape;94;p3"/>
          <p:cNvCxnSpPr/>
          <p:nvPr/>
        </p:nvCxnSpPr>
        <p:spPr>
          <a:xfrm flipH="1" rot="10800000">
            <a:off x="5415662" y="2766501"/>
            <a:ext cx="2880000" cy="1125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5" name="Google Shape;95;p3"/>
          <p:cNvCxnSpPr/>
          <p:nvPr/>
        </p:nvCxnSpPr>
        <p:spPr>
          <a:xfrm>
            <a:off x="5405615" y="3891801"/>
            <a:ext cx="2049000" cy="288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96" name="Google Shape;96;p3"/>
          <p:cNvSpPr txBox="1"/>
          <p:nvPr/>
        </p:nvSpPr>
        <p:spPr>
          <a:xfrm>
            <a:off x="2441125" y="2416812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fait +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5855665" y="1097530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arrête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8400126" y="3418446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fait -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6365791" y="664599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continue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2285439" y="6284234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commence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