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64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934" y="7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B0C324-9F17-754F-420F-54F4042CF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9C73D8-88CD-A9BD-FEA3-1C366D75F8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DED32A-E078-DE75-1D73-2910B3DFE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E317-0F9D-4962-A660-86B0D3C4A5E5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AF38F4-BDB7-D34C-288F-2F61D368A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A8DB76-BEE3-7E1B-8043-4AA9086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6DB-59A2-47FC-AC87-532EF4A396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7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970C04-EFAE-473C-0143-C09E5AEE6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3DFC72D-10BA-C086-3BF4-2C1691011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DAFE84-AF3B-9613-DC57-7D61A6D4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E317-0F9D-4962-A660-86B0D3C4A5E5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7AEAFD-30A4-4C06-7983-1508D7BC2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B7BEE1-8F53-9B47-AA08-791D72F33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6DB-59A2-47FC-AC87-532EF4A396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799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8491D69-94C1-CAC2-AF01-DEB77E2F80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6CACBD1-25AA-2C03-C789-3A4713AC9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64F100-F6C5-5E23-90DB-751EC7579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E317-0F9D-4962-A660-86B0D3C4A5E5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A2E574-531D-76F0-CA32-396204D48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C4DF25-0B10-D778-940A-3899B9339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6DB-59A2-47FC-AC87-532EF4A396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33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C91038-0962-A2A1-F929-12DB715A0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0A055D-D6DD-72FE-590F-7B27DFC70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0659AD-9249-6CFB-0A15-C9B65F50E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E317-0F9D-4962-A660-86B0D3C4A5E5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377B0-5904-E610-7AFA-E4C99407B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BCD40E-3129-2896-8E59-E9BE3A59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6DB-59A2-47FC-AC87-532EF4A396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17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342B2E-6F94-25C9-DC9D-FD5DE4847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7CB293-DDFD-B6F8-277E-5ED7FA815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2714E1-86C2-C1DF-F33D-72AA41104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E317-0F9D-4962-A660-86B0D3C4A5E5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456E8D-1553-0FBF-FA91-E5C1B784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068F1D-F788-A6AC-648A-FC4E31F87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6DB-59A2-47FC-AC87-532EF4A396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90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34D42B-2CC3-8156-DFA3-3B9ADED3B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9065D9-067B-32D1-8FF5-AFA4A1BEB5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562F19-495B-32A3-E972-3B8F464C12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317DDD-DBB5-0EB4-3F88-5621020D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E317-0F9D-4962-A660-86B0D3C4A5E5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7E0D56-9268-AF9B-DC32-1C2623A87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A24E4E-13FA-9F60-B3CB-F15239DB1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6DB-59A2-47FC-AC87-532EF4A396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662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BB74BB-C415-1671-CF3B-A05C0C53E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D0041D-74AF-6488-ECFA-DBEB14314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76E67C-BBCE-992E-0B92-844381784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3B4C0D-11EA-A53C-DBCF-F4ABBAB55D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935EE04-ABE0-B813-4EA0-CE3361399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9C082C0-A60F-205A-284E-2387AC76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E317-0F9D-4962-A660-86B0D3C4A5E5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425DEB7-3304-221A-E229-D6F75BF21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A1BC9C2-DE90-9983-F910-4CE4A92DC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6DB-59A2-47FC-AC87-532EF4A396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75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42B0C2-D91F-0A59-A83C-C4D30F2C1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D7BEA8-0107-FC51-D3B6-3CCD8098B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E317-0F9D-4962-A660-86B0D3C4A5E5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6F16A39-34C8-D108-70DF-5565B1205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A69491A-28AF-9254-A7B5-49791F67B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6DB-59A2-47FC-AC87-532EF4A396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76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CAA8F18-4463-F6EE-770C-80F2E9E9B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E317-0F9D-4962-A660-86B0D3C4A5E5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8B517D5-17E4-E4A4-BFE6-3F4717F4E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A244EF-2208-E404-A872-680ED66B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6DB-59A2-47FC-AC87-532EF4A396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52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9228BC-EC0B-2318-A455-8EA9FCF1F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D2D849-54D4-FD4C-8BE9-ED9F37B89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56BFDA-E293-8D0F-A119-8EC8A902D7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5EB8B3-010D-28DD-0692-0B5C1C51C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E317-0F9D-4962-A660-86B0D3C4A5E5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A7C8FC-92D8-6F8C-8EED-6CA15EA73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614432-40FF-5E98-8035-F8A19134E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6DB-59A2-47FC-AC87-532EF4A396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D08165-F54D-59CA-B5F1-7174C82C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BF7BA77-EB4E-D02C-E0A0-BCDDB1758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02F01AD-EF85-8CF1-29F8-254F95EFC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A26637-84C2-BF02-DD5F-47452B975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E317-0F9D-4962-A660-86B0D3C4A5E5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02523B-B67A-0535-12BC-A2DECE0C4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383438-7885-58F5-5103-10ED4490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6DB-59A2-47FC-AC87-532EF4A396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1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C31BCF1-38F7-DC89-F640-55B955BBC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B400F0-8A04-9E26-FB34-C6FBA338C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77E9C0-912A-924E-A41E-AC6E08C8D2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8E317-0F9D-4962-A660-86B0D3C4A5E5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E2B654-1905-9BB6-98EF-6C32EFCA71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4685CD-558D-A534-CF48-60600118B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86DB-59A2-47FC-AC87-532EF4A396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3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6290DB-684A-3AF8-A8FD-6C363D16A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12687C-D90B-B55B-B663-085FCF981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B5128734-B1D0-9ECA-A525-CB26E58282C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9" name="ZoneTexte 38">
            <a:extLst>
              <a:ext uri="{FF2B5EF4-FFF2-40B4-BE49-F238E27FC236}">
                <a16:creationId xmlns:a16="http://schemas.microsoft.com/office/drawing/2014/main" id="{A7A73BE3-715B-734E-3F46-5A30E1B0C7EE}"/>
              </a:ext>
            </a:extLst>
          </p:cNvPr>
          <p:cNvSpPr txBox="1"/>
          <p:nvPr/>
        </p:nvSpPr>
        <p:spPr>
          <a:xfrm>
            <a:off x="548640" y="6026875"/>
            <a:ext cx="6126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Nom prénom / administration </a:t>
            </a:r>
          </a:p>
        </p:txBody>
      </p:sp>
    </p:spTree>
    <p:extLst>
      <p:ext uri="{BB962C8B-B14F-4D97-AF65-F5344CB8AC3E}">
        <p14:creationId xmlns:p14="http://schemas.microsoft.com/office/powerpoint/2010/main" val="2267301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4AC0E5-F550-C9F9-B67F-E56D9D616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913EA7-D0F7-B5D1-72D8-66BE6D970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C2383022-3FAF-B1BD-4EEE-3AD9ABA5B75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1F06EA2A-3EA2-18BB-9AF4-692A5CC72167}"/>
              </a:ext>
            </a:extLst>
          </p:cNvPr>
          <p:cNvSpPr txBox="1"/>
          <p:nvPr/>
        </p:nvSpPr>
        <p:spPr>
          <a:xfrm>
            <a:off x="2006088" y="2701528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8D52222-5418-6635-E89B-542C0226ED81}"/>
              </a:ext>
            </a:extLst>
          </p:cNvPr>
          <p:cNvSpPr txBox="1"/>
          <p:nvPr/>
        </p:nvSpPr>
        <p:spPr>
          <a:xfrm>
            <a:off x="7719245" y="2693734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43E162D-26C0-6EF2-F727-7E215FDCC0B7}"/>
              </a:ext>
            </a:extLst>
          </p:cNvPr>
          <p:cNvSpPr txBox="1"/>
          <p:nvPr/>
        </p:nvSpPr>
        <p:spPr>
          <a:xfrm>
            <a:off x="1668294" y="1140896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40264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6290DB-684A-3AF8-A8FD-6C363D16A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12687C-D90B-B55B-B663-085FCF981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9361475D-B218-E7E1-0580-76232928DE5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CA549B66-A9D3-898B-AB99-7511E016F8B3}"/>
              </a:ext>
            </a:extLst>
          </p:cNvPr>
          <p:cNvSpPr txBox="1"/>
          <p:nvPr/>
        </p:nvSpPr>
        <p:spPr>
          <a:xfrm>
            <a:off x="1067043" y="2600816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5361DB5-DE10-AE3F-3434-1826FF5F5ED7}"/>
              </a:ext>
            </a:extLst>
          </p:cNvPr>
          <p:cNvSpPr txBox="1"/>
          <p:nvPr/>
        </p:nvSpPr>
        <p:spPr>
          <a:xfrm>
            <a:off x="6785991" y="2681798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87AEC24-31AA-5B86-2FA5-280516D99B16}"/>
              </a:ext>
            </a:extLst>
          </p:cNvPr>
          <p:cNvSpPr txBox="1"/>
          <p:nvPr/>
        </p:nvSpPr>
        <p:spPr>
          <a:xfrm>
            <a:off x="1658868" y="1047721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B161E5D-ACA5-AB36-4830-5C7003CB70E7}"/>
              </a:ext>
            </a:extLst>
          </p:cNvPr>
          <p:cNvSpPr txBox="1"/>
          <p:nvPr/>
        </p:nvSpPr>
        <p:spPr>
          <a:xfrm>
            <a:off x="2006088" y="1417053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1882018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4AC0E5-F550-C9F9-B67F-E56D9D616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913EA7-D0F7-B5D1-72D8-66BE6D970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E40E9045-485E-17DC-4583-3032C678F28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F9419D96-B48B-8453-B98C-92AEBC6BB459}"/>
              </a:ext>
            </a:extLst>
          </p:cNvPr>
          <p:cNvSpPr txBox="1"/>
          <p:nvPr/>
        </p:nvSpPr>
        <p:spPr>
          <a:xfrm>
            <a:off x="1067043" y="2600816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C415C22-08EA-73FC-3440-5BD92A0092BB}"/>
              </a:ext>
            </a:extLst>
          </p:cNvPr>
          <p:cNvSpPr txBox="1"/>
          <p:nvPr/>
        </p:nvSpPr>
        <p:spPr>
          <a:xfrm>
            <a:off x="6785991" y="2681798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B957ECA-7E52-4D3F-8FA4-F3BB0DF6D082}"/>
              </a:ext>
            </a:extLst>
          </p:cNvPr>
          <p:cNvSpPr txBox="1"/>
          <p:nvPr/>
        </p:nvSpPr>
        <p:spPr>
          <a:xfrm>
            <a:off x="1658868" y="1047721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B7BA1D0-91EE-CE17-6D17-5C9529834383}"/>
              </a:ext>
            </a:extLst>
          </p:cNvPr>
          <p:cNvSpPr txBox="1"/>
          <p:nvPr/>
        </p:nvSpPr>
        <p:spPr>
          <a:xfrm>
            <a:off x="2006088" y="1417053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547469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6290DB-684A-3AF8-A8FD-6C363D16A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12687C-D90B-B55B-B663-085FCF981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93FA728B-5547-B0C5-03F5-97AAF919701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DED3F65A-8D46-D85F-0FD6-8C5B9B8A051E}"/>
              </a:ext>
            </a:extLst>
          </p:cNvPr>
          <p:cNvSpPr txBox="1"/>
          <p:nvPr/>
        </p:nvSpPr>
        <p:spPr>
          <a:xfrm>
            <a:off x="2006088" y="2701528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67D248E-6934-62A5-5FD8-0A838C40E32E}"/>
              </a:ext>
            </a:extLst>
          </p:cNvPr>
          <p:cNvSpPr txBox="1"/>
          <p:nvPr/>
        </p:nvSpPr>
        <p:spPr>
          <a:xfrm>
            <a:off x="7719245" y="2693734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5FB0E04-EFA2-2E9A-26C0-F647DCA84716}"/>
              </a:ext>
            </a:extLst>
          </p:cNvPr>
          <p:cNvSpPr txBox="1"/>
          <p:nvPr/>
        </p:nvSpPr>
        <p:spPr>
          <a:xfrm>
            <a:off x="1668294" y="1140896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50959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4AC0E5-F550-C9F9-B67F-E56D9D616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913EA7-D0F7-B5D1-72D8-66BE6D970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249A9D42-A12A-3EBA-51FD-4AAF433E3D3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7130C0A-75A0-2191-94C7-E3324F73B3A9}"/>
              </a:ext>
            </a:extLst>
          </p:cNvPr>
          <p:cNvSpPr txBox="1"/>
          <p:nvPr/>
        </p:nvSpPr>
        <p:spPr>
          <a:xfrm>
            <a:off x="1067043" y="2600816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9CC903E-0A85-F092-960B-C7033A9121FC}"/>
              </a:ext>
            </a:extLst>
          </p:cNvPr>
          <p:cNvSpPr txBox="1"/>
          <p:nvPr/>
        </p:nvSpPr>
        <p:spPr>
          <a:xfrm>
            <a:off x="6785991" y="2681798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E21ED61-E55E-F7CD-D628-43F5FFBDFA5F}"/>
              </a:ext>
            </a:extLst>
          </p:cNvPr>
          <p:cNvSpPr txBox="1"/>
          <p:nvPr/>
        </p:nvSpPr>
        <p:spPr>
          <a:xfrm>
            <a:off x="1658868" y="1047721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A395147-9683-8CEA-5087-920229EE98DF}"/>
              </a:ext>
            </a:extLst>
          </p:cNvPr>
          <p:cNvSpPr txBox="1"/>
          <p:nvPr/>
        </p:nvSpPr>
        <p:spPr>
          <a:xfrm>
            <a:off x="2006088" y="1417053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263352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6290DB-684A-3AF8-A8FD-6C363D16A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12687C-D90B-B55B-B663-085FCF981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88C9F397-D488-11C5-845B-E5A068C52EC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6987CF0-E1E1-B5DF-83CB-82DCD436CDF0}"/>
              </a:ext>
            </a:extLst>
          </p:cNvPr>
          <p:cNvSpPr txBox="1"/>
          <p:nvPr/>
        </p:nvSpPr>
        <p:spPr>
          <a:xfrm>
            <a:off x="1067043" y="2600816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33BAEB3-E946-A544-F33B-A73E5B78D3DA}"/>
              </a:ext>
            </a:extLst>
          </p:cNvPr>
          <p:cNvSpPr txBox="1"/>
          <p:nvPr/>
        </p:nvSpPr>
        <p:spPr>
          <a:xfrm>
            <a:off x="6785991" y="2681798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FE804A5-6CF7-72A4-6D79-E9E4857DD0C5}"/>
              </a:ext>
            </a:extLst>
          </p:cNvPr>
          <p:cNvSpPr txBox="1"/>
          <p:nvPr/>
        </p:nvSpPr>
        <p:spPr>
          <a:xfrm>
            <a:off x="1658868" y="1047721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AD59E2B-C323-E9F3-54BB-114CF853E1DA}"/>
              </a:ext>
            </a:extLst>
          </p:cNvPr>
          <p:cNvSpPr txBox="1"/>
          <p:nvPr/>
        </p:nvSpPr>
        <p:spPr>
          <a:xfrm>
            <a:off x="2006088" y="1417053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971126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4AC0E5-F550-C9F9-B67F-E56D9D616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913EA7-D0F7-B5D1-72D8-66BE6D970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96C8D71F-A4FE-033D-58A4-A73761D16A4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493743A-9E43-35AC-ACCF-6DEA0FC0D9C0}"/>
              </a:ext>
            </a:extLst>
          </p:cNvPr>
          <p:cNvSpPr txBox="1"/>
          <p:nvPr/>
        </p:nvSpPr>
        <p:spPr>
          <a:xfrm>
            <a:off x="2006088" y="2701528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CA09772-5301-6ED4-6767-7B9940036571}"/>
              </a:ext>
            </a:extLst>
          </p:cNvPr>
          <p:cNvSpPr txBox="1"/>
          <p:nvPr/>
        </p:nvSpPr>
        <p:spPr>
          <a:xfrm>
            <a:off x="7719245" y="2693734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B225008-3B12-697E-4B70-EC159F8CAA85}"/>
              </a:ext>
            </a:extLst>
          </p:cNvPr>
          <p:cNvSpPr txBox="1"/>
          <p:nvPr/>
        </p:nvSpPr>
        <p:spPr>
          <a:xfrm>
            <a:off x="1668294" y="1140896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3993732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4AC0E5-F550-C9F9-B67F-E56D9D616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913EA7-D0F7-B5D1-72D8-66BE6D970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9" name="Image 18" descr="Une image contenant texte&#10;&#10;Description générée automatiquement">
            <a:extLst>
              <a:ext uri="{FF2B5EF4-FFF2-40B4-BE49-F238E27FC236}">
                <a16:creationId xmlns:a16="http://schemas.microsoft.com/office/drawing/2014/main" id="{948576D8-AED4-D169-D7C4-4F2930543D3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1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6290DB-684A-3AF8-A8FD-6C363D16A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12687C-D90B-B55B-B663-085FCF981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8" name="Image 17" descr="Une image contenant texte&#10;&#10;Description générée automatiquement">
            <a:extLst>
              <a:ext uri="{FF2B5EF4-FFF2-40B4-BE49-F238E27FC236}">
                <a16:creationId xmlns:a16="http://schemas.microsoft.com/office/drawing/2014/main" id="{A2AB9835-2ED4-BF28-9201-4B12806C29A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FA92E585-64CE-D87E-258E-6212D1DEE8A9}"/>
              </a:ext>
            </a:extLst>
          </p:cNvPr>
          <p:cNvSpPr txBox="1"/>
          <p:nvPr/>
        </p:nvSpPr>
        <p:spPr>
          <a:xfrm>
            <a:off x="7852528" y="1622423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1611271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 descr="Une image contenant texte&#10;&#10;Description générée automatiquement">
            <a:extLst>
              <a:ext uri="{FF2B5EF4-FFF2-40B4-BE49-F238E27FC236}">
                <a16:creationId xmlns:a16="http://schemas.microsoft.com/office/drawing/2014/main" id="{689CF9FA-B809-E07F-DDC6-BADE1708D4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5" name="ZoneTexte 34">
            <a:extLst>
              <a:ext uri="{FF2B5EF4-FFF2-40B4-BE49-F238E27FC236}">
                <a16:creationId xmlns:a16="http://schemas.microsoft.com/office/drawing/2014/main" id="{90B8E141-0BDA-62BE-7418-AA91D9CA87E2}"/>
              </a:ext>
            </a:extLst>
          </p:cNvPr>
          <p:cNvSpPr txBox="1"/>
          <p:nvPr/>
        </p:nvSpPr>
        <p:spPr>
          <a:xfrm>
            <a:off x="2006088" y="2701528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798CF185-46D4-B726-001D-65166A997526}"/>
              </a:ext>
            </a:extLst>
          </p:cNvPr>
          <p:cNvSpPr txBox="1"/>
          <p:nvPr/>
        </p:nvSpPr>
        <p:spPr>
          <a:xfrm>
            <a:off x="7719245" y="2693734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264089A0-5FA5-0754-7764-CC7933B19F76}"/>
              </a:ext>
            </a:extLst>
          </p:cNvPr>
          <p:cNvSpPr txBox="1"/>
          <p:nvPr/>
        </p:nvSpPr>
        <p:spPr>
          <a:xfrm>
            <a:off x="1668294" y="1140896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3867023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6290DB-684A-3AF8-A8FD-6C363D16A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12687C-D90B-B55B-B663-085FCF981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C3447A08-D2C1-72E4-507F-DE5545191DC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361824D0-4728-1E75-57A6-74019198E2F7}"/>
              </a:ext>
            </a:extLst>
          </p:cNvPr>
          <p:cNvSpPr txBox="1"/>
          <p:nvPr/>
        </p:nvSpPr>
        <p:spPr>
          <a:xfrm>
            <a:off x="2006088" y="2701528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6049DCE-9143-EC0C-348C-A8AF8F86EFBE}"/>
              </a:ext>
            </a:extLst>
          </p:cNvPr>
          <p:cNvSpPr txBox="1"/>
          <p:nvPr/>
        </p:nvSpPr>
        <p:spPr>
          <a:xfrm>
            <a:off x="7719245" y="2693734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6CF38E8-8D67-2853-121F-F87408DAE3A0}"/>
              </a:ext>
            </a:extLst>
          </p:cNvPr>
          <p:cNvSpPr txBox="1"/>
          <p:nvPr/>
        </p:nvSpPr>
        <p:spPr>
          <a:xfrm>
            <a:off x="1668294" y="1140896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3504435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4AC0E5-F550-C9F9-B67F-E56D9D616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913EA7-D0F7-B5D1-72D8-66BE6D970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5AC1460-4B4D-C615-24F7-E5405586933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C1ADDEDA-D018-CB41-E686-FE0F3DBFB1CE}"/>
              </a:ext>
            </a:extLst>
          </p:cNvPr>
          <p:cNvSpPr txBox="1"/>
          <p:nvPr/>
        </p:nvSpPr>
        <p:spPr>
          <a:xfrm>
            <a:off x="1067043" y="2600816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C59FCAB-6A6F-4466-AC09-5CE26A576E63}"/>
              </a:ext>
            </a:extLst>
          </p:cNvPr>
          <p:cNvSpPr txBox="1"/>
          <p:nvPr/>
        </p:nvSpPr>
        <p:spPr>
          <a:xfrm>
            <a:off x="6785991" y="2681798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8C92A42-ADC3-DEFC-2026-F6E3B8E4BEE9}"/>
              </a:ext>
            </a:extLst>
          </p:cNvPr>
          <p:cNvSpPr txBox="1"/>
          <p:nvPr/>
        </p:nvSpPr>
        <p:spPr>
          <a:xfrm>
            <a:off x="1658868" y="1047721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FCE3229-F492-DA67-DCA0-5B66DA4D4186}"/>
              </a:ext>
            </a:extLst>
          </p:cNvPr>
          <p:cNvSpPr txBox="1"/>
          <p:nvPr/>
        </p:nvSpPr>
        <p:spPr>
          <a:xfrm>
            <a:off x="2006088" y="1417053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3329881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6290DB-684A-3AF8-A8FD-6C363D16A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12687C-D90B-B55B-B663-085FCF981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80BB5CF-B78B-6238-C8DF-6D865D48D57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18663AD2-9133-F8F9-2B3F-F8F54C9ED540}"/>
              </a:ext>
            </a:extLst>
          </p:cNvPr>
          <p:cNvSpPr txBox="1"/>
          <p:nvPr/>
        </p:nvSpPr>
        <p:spPr>
          <a:xfrm>
            <a:off x="1067043" y="2600816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149338B-67F1-49AF-D24B-F757DB8C2649}"/>
              </a:ext>
            </a:extLst>
          </p:cNvPr>
          <p:cNvSpPr txBox="1"/>
          <p:nvPr/>
        </p:nvSpPr>
        <p:spPr>
          <a:xfrm>
            <a:off x="6785991" y="2681798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679C5B6F-89FC-C27C-D1B2-A3CAB244D96B}"/>
              </a:ext>
            </a:extLst>
          </p:cNvPr>
          <p:cNvSpPr txBox="1"/>
          <p:nvPr/>
        </p:nvSpPr>
        <p:spPr>
          <a:xfrm>
            <a:off x="1658868" y="1047721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9673B29-F101-143A-6D30-17DFCDD2C2E6}"/>
              </a:ext>
            </a:extLst>
          </p:cNvPr>
          <p:cNvSpPr txBox="1"/>
          <p:nvPr/>
        </p:nvSpPr>
        <p:spPr>
          <a:xfrm>
            <a:off x="2006088" y="1417053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3857612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4AC0E5-F550-C9F9-B67F-E56D9D616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913EA7-D0F7-B5D1-72D8-66BE6D970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48990005-EED5-7821-1CF0-FB28F61328F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C62037DC-3CEB-DAD6-E088-E6C965F8575E}"/>
              </a:ext>
            </a:extLst>
          </p:cNvPr>
          <p:cNvSpPr txBox="1"/>
          <p:nvPr/>
        </p:nvSpPr>
        <p:spPr>
          <a:xfrm>
            <a:off x="1067043" y="2600816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8255989-9EE0-9985-D08F-7AE49303F9BD}"/>
              </a:ext>
            </a:extLst>
          </p:cNvPr>
          <p:cNvSpPr txBox="1"/>
          <p:nvPr/>
        </p:nvSpPr>
        <p:spPr>
          <a:xfrm>
            <a:off x="6785991" y="2681798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91580F7-8A80-BFEE-B7DA-CA48C9D5EF23}"/>
              </a:ext>
            </a:extLst>
          </p:cNvPr>
          <p:cNvSpPr txBox="1"/>
          <p:nvPr/>
        </p:nvSpPr>
        <p:spPr>
          <a:xfrm>
            <a:off x="1658868" y="1047721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D49A53E-FF34-72BA-7248-5856B4CD222F}"/>
              </a:ext>
            </a:extLst>
          </p:cNvPr>
          <p:cNvSpPr txBox="1"/>
          <p:nvPr/>
        </p:nvSpPr>
        <p:spPr>
          <a:xfrm>
            <a:off x="2006088" y="1417053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817670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6290DB-684A-3AF8-A8FD-6C363D16A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12687C-D90B-B55B-B663-085FCF981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2C4EDF19-3B1E-4D75-EB46-43EC07283D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1BAAC467-A927-1265-1BF5-29A89B363FCD}"/>
              </a:ext>
            </a:extLst>
          </p:cNvPr>
          <p:cNvSpPr txBox="1"/>
          <p:nvPr/>
        </p:nvSpPr>
        <p:spPr>
          <a:xfrm>
            <a:off x="1067043" y="2600816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6666806-9211-94C6-A8AE-1A63821F71F6}"/>
              </a:ext>
            </a:extLst>
          </p:cNvPr>
          <p:cNvSpPr txBox="1"/>
          <p:nvPr/>
        </p:nvSpPr>
        <p:spPr>
          <a:xfrm>
            <a:off x="6785991" y="2681798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296D7DE-4D71-59B9-8B3A-9B4593E5970F}"/>
              </a:ext>
            </a:extLst>
          </p:cNvPr>
          <p:cNvSpPr txBox="1"/>
          <p:nvPr/>
        </p:nvSpPr>
        <p:spPr>
          <a:xfrm>
            <a:off x="1658868" y="1047721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21A8A78-2CFF-20AE-E7BD-D8AB58710C96}"/>
              </a:ext>
            </a:extLst>
          </p:cNvPr>
          <p:cNvSpPr txBox="1"/>
          <p:nvPr/>
        </p:nvSpPr>
        <p:spPr>
          <a:xfrm>
            <a:off x="2006088" y="1417053"/>
            <a:ext cx="396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Tapez vos réponses ici </a:t>
            </a:r>
          </a:p>
        </p:txBody>
      </p:sp>
    </p:spTree>
    <p:extLst>
      <p:ext uri="{BB962C8B-B14F-4D97-AF65-F5344CB8AC3E}">
        <p14:creationId xmlns:p14="http://schemas.microsoft.com/office/powerpoint/2010/main" val="35796712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196</Words>
  <Application>Microsoft Office PowerPoint</Application>
  <PresentationFormat>Grand écran</PresentationFormat>
  <Paragraphs>49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contact</dc:creator>
  <cp:lastModifiedBy>contact</cp:lastModifiedBy>
  <cp:revision>1</cp:revision>
  <dcterms:created xsi:type="dcterms:W3CDTF">2023-04-14T10:18:54Z</dcterms:created>
  <dcterms:modified xsi:type="dcterms:W3CDTF">2023-04-14T10:30:15Z</dcterms:modified>
</cp:coreProperties>
</file>