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jFjccZxtPdzhuvCLkxQzS2cTaB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5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MATRICE MOSCOW</a:t>
            </a:r>
            <a:endParaRPr/>
          </a:p>
        </p:txBody>
      </p:sp>
      <p:sp>
        <p:nvSpPr>
          <p:cNvPr id="85" name="Google Shape;85;p25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5"/>
          <p:cNvSpPr/>
          <p:nvPr/>
        </p:nvSpPr>
        <p:spPr>
          <a:xfrm>
            <a:off x="2824413" y="1235947"/>
            <a:ext cx="2460900" cy="954300"/>
          </a:xfrm>
          <a:prstGeom prst="rect">
            <a:avLst/>
          </a:prstGeom>
          <a:solidFill>
            <a:srgbClr val="FEC80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5"/>
          <p:cNvSpPr/>
          <p:nvPr/>
        </p:nvSpPr>
        <p:spPr>
          <a:xfrm>
            <a:off x="5397775" y="1235946"/>
            <a:ext cx="2439900" cy="954300"/>
          </a:xfrm>
          <a:prstGeom prst="rect">
            <a:avLst/>
          </a:prstGeom>
          <a:solidFill>
            <a:srgbClr val="42B38E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" name="Google Shape;88;p25"/>
          <p:cNvGrpSpPr/>
          <p:nvPr/>
        </p:nvGrpSpPr>
        <p:grpSpPr>
          <a:xfrm>
            <a:off x="264054" y="2301106"/>
            <a:ext cx="10166574" cy="4833252"/>
            <a:chOff x="123369" y="2170444"/>
            <a:chExt cx="10466976" cy="4963800"/>
          </a:xfrm>
        </p:grpSpPr>
        <p:sp>
          <p:nvSpPr>
            <p:cNvPr id="89" name="Google Shape;89;p25"/>
            <p:cNvSpPr/>
            <p:nvPr/>
          </p:nvSpPr>
          <p:spPr>
            <a:xfrm>
              <a:off x="123369" y="2170444"/>
              <a:ext cx="2533800" cy="49638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25"/>
            <p:cNvSpPr/>
            <p:nvPr/>
          </p:nvSpPr>
          <p:spPr>
            <a:xfrm>
              <a:off x="2767761" y="2170444"/>
              <a:ext cx="2533800" cy="49638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25"/>
            <p:cNvSpPr/>
            <p:nvPr/>
          </p:nvSpPr>
          <p:spPr>
            <a:xfrm>
              <a:off x="5412153" y="2170444"/>
              <a:ext cx="2533800" cy="49638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25"/>
            <p:cNvSpPr/>
            <p:nvPr/>
          </p:nvSpPr>
          <p:spPr>
            <a:xfrm>
              <a:off x="8056545" y="2170444"/>
              <a:ext cx="2533800" cy="4963800"/>
            </a:xfrm>
            <a:prstGeom prst="rect">
              <a:avLst/>
            </a:prstGeom>
            <a:noFill/>
            <a:ln cap="flat" cmpd="sng" w="9525">
              <a:solidFill>
                <a:schemeClr val="dk1"/>
              </a:solidFill>
              <a:prstDash val="dash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3" name="Google Shape;93;p25"/>
          <p:cNvSpPr/>
          <p:nvPr/>
        </p:nvSpPr>
        <p:spPr>
          <a:xfrm>
            <a:off x="251051" y="1235946"/>
            <a:ext cx="2460900" cy="954300"/>
          </a:xfrm>
          <a:prstGeom prst="rect">
            <a:avLst/>
          </a:prstGeom>
          <a:solidFill>
            <a:srgbClr val="EF5B4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5"/>
          <p:cNvSpPr/>
          <p:nvPr/>
        </p:nvSpPr>
        <p:spPr>
          <a:xfrm>
            <a:off x="7979744" y="1235945"/>
            <a:ext cx="2460900" cy="954300"/>
          </a:xfrm>
          <a:prstGeom prst="rect">
            <a:avLst/>
          </a:prstGeom>
          <a:solidFill>
            <a:srgbClr val="30B7C0">
              <a:alpha val="20000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5"/>
          <p:cNvSpPr txBox="1"/>
          <p:nvPr/>
        </p:nvSpPr>
        <p:spPr>
          <a:xfrm>
            <a:off x="980701" y="1361617"/>
            <a:ext cx="993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rgbClr val="EF5B40"/>
                </a:solidFill>
                <a:latin typeface="Arial"/>
                <a:ea typeface="Arial"/>
                <a:cs typeface="Arial"/>
                <a:sym typeface="Arial"/>
              </a:rPr>
              <a:t>Mo</a:t>
            </a:r>
            <a:endParaRPr/>
          </a:p>
        </p:txBody>
      </p:sp>
      <p:sp>
        <p:nvSpPr>
          <p:cNvPr id="96" name="Google Shape;96;p25"/>
          <p:cNvSpPr txBox="1"/>
          <p:nvPr/>
        </p:nvSpPr>
        <p:spPr>
          <a:xfrm>
            <a:off x="820136" y="1795208"/>
            <a:ext cx="1348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EF5B40"/>
                </a:solidFill>
                <a:latin typeface="Arial"/>
                <a:ea typeface="Arial"/>
                <a:cs typeface="Arial"/>
                <a:sym typeface="Arial"/>
              </a:rPr>
              <a:t>Must have</a:t>
            </a:r>
            <a:endParaRPr/>
          </a:p>
        </p:txBody>
      </p:sp>
      <p:sp>
        <p:nvSpPr>
          <p:cNvPr id="97" name="Google Shape;97;p25"/>
          <p:cNvSpPr txBox="1"/>
          <p:nvPr/>
        </p:nvSpPr>
        <p:spPr>
          <a:xfrm>
            <a:off x="3536763" y="1361617"/>
            <a:ext cx="993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rgbClr val="FEC800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endParaRPr/>
          </a:p>
        </p:txBody>
      </p:sp>
      <p:sp>
        <p:nvSpPr>
          <p:cNvPr id="98" name="Google Shape;98;p25"/>
          <p:cNvSpPr txBox="1"/>
          <p:nvPr/>
        </p:nvSpPr>
        <p:spPr>
          <a:xfrm>
            <a:off x="3376198" y="1795208"/>
            <a:ext cx="1348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FEC800"/>
                </a:solidFill>
                <a:latin typeface="Arial"/>
                <a:ea typeface="Arial"/>
                <a:cs typeface="Arial"/>
                <a:sym typeface="Arial"/>
              </a:rPr>
              <a:t>Should</a:t>
            </a:r>
            <a:endParaRPr sz="1200">
              <a:solidFill>
                <a:srgbClr val="FEC8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5"/>
          <p:cNvSpPr txBox="1"/>
          <p:nvPr/>
        </p:nvSpPr>
        <p:spPr>
          <a:xfrm>
            <a:off x="6118732" y="1361617"/>
            <a:ext cx="993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rgbClr val="42B38E"/>
                </a:solidFill>
                <a:latin typeface="Arial"/>
                <a:ea typeface="Arial"/>
                <a:cs typeface="Arial"/>
                <a:sym typeface="Arial"/>
              </a:rPr>
              <a:t>Co</a:t>
            </a:r>
            <a:endParaRPr/>
          </a:p>
        </p:txBody>
      </p:sp>
      <p:sp>
        <p:nvSpPr>
          <p:cNvPr id="100" name="Google Shape;100;p25"/>
          <p:cNvSpPr txBox="1"/>
          <p:nvPr/>
        </p:nvSpPr>
        <p:spPr>
          <a:xfrm>
            <a:off x="5958167" y="1795208"/>
            <a:ext cx="1348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42B38E"/>
                </a:solidFill>
                <a:latin typeface="Arial"/>
                <a:ea typeface="Arial"/>
                <a:cs typeface="Arial"/>
                <a:sym typeface="Arial"/>
              </a:rPr>
              <a:t>Could</a:t>
            </a:r>
            <a:endParaRPr sz="1200">
              <a:solidFill>
                <a:srgbClr val="42B38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25"/>
          <p:cNvSpPr txBox="1"/>
          <p:nvPr/>
        </p:nvSpPr>
        <p:spPr>
          <a:xfrm>
            <a:off x="8701108" y="1361617"/>
            <a:ext cx="9930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800">
                <a:solidFill>
                  <a:srgbClr val="30B7C0"/>
                </a:solidFill>
                <a:latin typeface="Arial"/>
                <a:ea typeface="Arial"/>
                <a:cs typeface="Arial"/>
                <a:sym typeface="Arial"/>
              </a:rPr>
              <a:t>W</a:t>
            </a:r>
            <a:endParaRPr/>
          </a:p>
        </p:txBody>
      </p:sp>
      <p:sp>
        <p:nvSpPr>
          <p:cNvPr id="102" name="Google Shape;102;p25"/>
          <p:cNvSpPr txBox="1"/>
          <p:nvPr/>
        </p:nvSpPr>
        <p:spPr>
          <a:xfrm>
            <a:off x="8540543" y="1795208"/>
            <a:ext cx="1348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30B7C0"/>
                </a:solidFill>
                <a:latin typeface="Arial"/>
                <a:ea typeface="Arial"/>
                <a:cs typeface="Arial"/>
                <a:sym typeface="Arial"/>
              </a:rPr>
              <a:t>Will not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