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</p:sldIdLst>
  <p:sldSz cy="7559675" cx="106918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7" roundtripDataSignature="AMtx7miXJbIqOkrW8FJaPawFnSj1nrxMq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4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e de titr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9"/>
          <p:cNvSpPr txBox="1"/>
          <p:nvPr>
            <p:ph type="ctrTitle"/>
          </p:nvPr>
        </p:nvSpPr>
        <p:spPr>
          <a:xfrm>
            <a:off x="801886" y="1237197"/>
            <a:ext cx="9088041" cy="26318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9"/>
          <p:cNvSpPr txBox="1"/>
          <p:nvPr>
            <p:ph idx="1" type="subTitle"/>
          </p:nvPr>
        </p:nvSpPr>
        <p:spPr>
          <a:xfrm>
            <a:off x="1336477" y="3970580"/>
            <a:ext cx="8018860" cy="182517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/>
            </a:lvl1pPr>
            <a:lvl2pPr lvl="1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sz="2205"/>
            </a:lvl2pPr>
            <a:lvl3pPr lvl="2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sz="1984"/>
            </a:lvl3pPr>
            <a:lvl4pPr lvl="3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4pPr>
            <a:lvl5pPr lvl="4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5pPr>
            <a:lvl6pPr lvl="5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6pPr>
            <a:lvl7pPr lvl="6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7pPr>
            <a:lvl8pPr lvl="7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8pPr>
            <a:lvl9pPr lvl="8" algn="ctr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9pPr>
          </a:lstStyle>
          <a:p/>
        </p:txBody>
      </p:sp>
      <p:sp>
        <p:nvSpPr>
          <p:cNvPr id="14" name="Google Shape;14;p2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texte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3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38"/>
          <p:cNvSpPr txBox="1"/>
          <p:nvPr>
            <p:ph idx="1" type="body"/>
          </p:nvPr>
        </p:nvSpPr>
        <p:spPr>
          <a:xfrm rot="5400000">
            <a:off x="2947634" y="-200158"/>
            <a:ext cx="4796544" cy="922168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3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3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3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vertical et texte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39"/>
          <p:cNvSpPr txBox="1"/>
          <p:nvPr>
            <p:ph type="title"/>
          </p:nvPr>
        </p:nvSpPr>
        <p:spPr>
          <a:xfrm rot="5400000">
            <a:off x="5600802" y="2453010"/>
            <a:ext cx="6406475" cy="230542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39"/>
          <p:cNvSpPr txBox="1"/>
          <p:nvPr>
            <p:ph idx="1" type="body"/>
          </p:nvPr>
        </p:nvSpPr>
        <p:spPr>
          <a:xfrm rot="5400000">
            <a:off x="923135" y="214411"/>
            <a:ext cx="6406475" cy="678261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39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39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39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et contenu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0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0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0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0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0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de sectio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1"/>
          <p:cNvSpPr txBox="1"/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14"/>
              <a:buFont typeface="Calibri"/>
              <a:buNone/>
              <a:defRPr sz="6614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31"/>
          <p:cNvSpPr txBox="1"/>
          <p:nvPr>
            <p:ph idx="1" type="body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sz="2646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2205"/>
              <a:buNone/>
              <a:defRPr sz="2205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984"/>
              <a:buNone/>
              <a:defRPr sz="1984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rgbClr val="888888"/>
              </a:buClr>
              <a:buSzPts val="1764"/>
              <a:buNone/>
              <a:defRPr sz="1764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31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31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31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eux contenu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2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32"/>
          <p:cNvSpPr txBox="1"/>
          <p:nvPr>
            <p:ph idx="1" type="body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32"/>
          <p:cNvSpPr txBox="1"/>
          <p:nvPr>
            <p:ph idx="2" type="body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32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32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32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a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3"/>
          <p:cNvSpPr txBox="1"/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33"/>
          <p:cNvSpPr txBox="1"/>
          <p:nvPr>
            <p:ph idx="1" type="body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39" name="Google Shape;39;p33"/>
          <p:cNvSpPr txBox="1"/>
          <p:nvPr>
            <p:ph idx="2" type="body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33"/>
          <p:cNvSpPr txBox="1"/>
          <p:nvPr>
            <p:ph idx="3" type="body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2646"/>
              <a:buNone/>
              <a:defRPr b="1" sz="2646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None/>
              <a:defRPr b="1" sz="2205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None/>
              <a:defRPr b="1" sz="1984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b="1" sz="1764"/>
            </a:lvl9pPr>
          </a:lstStyle>
          <a:p/>
        </p:txBody>
      </p:sp>
      <p:sp>
        <p:nvSpPr>
          <p:cNvPr id="41" name="Google Shape;41;p33"/>
          <p:cNvSpPr txBox="1"/>
          <p:nvPr>
            <p:ph idx="4" type="body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33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33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33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re seul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4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34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34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34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ide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35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35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35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 avec légende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6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36"/>
          <p:cNvSpPr txBox="1"/>
          <p:nvPr>
            <p:ph idx="1" type="body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52564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527"/>
              <a:buChar char="•"/>
              <a:defRPr sz="3527"/>
            </a:lvl1pPr>
            <a:lvl2pPr indent="-424561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3086"/>
              <a:buChar char="•"/>
              <a:defRPr sz="3086"/>
            </a:lvl2pPr>
            <a:lvl3pPr indent="-39662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Char char="•"/>
              <a:defRPr sz="2646"/>
            </a:lvl3pPr>
            <a:lvl4pPr indent="-368617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4pPr>
            <a:lvl5pPr indent="-368617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5pPr>
            <a:lvl6pPr indent="-368617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6pPr>
            <a:lvl7pPr indent="-368617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7pPr>
            <a:lvl8pPr indent="-368617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8pPr>
            <a:lvl9pPr indent="-368617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Char char="•"/>
              <a:defRPr sz="2205"/>
            </a:lvl9pPr>
          </a:lstStyle>
          <a:p/>
        </p:txBody>
      </p:sp>
      <p:sp>
        <p:nvSpPr>
          <p:cNvPr id="57" name="Google Shape;57;p36"/>
          <p:cNvSpPr txBox="1"/>
          <p:nvPr>
            <p:ph idx="2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58" name="Google Shape;58;p36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36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36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avec légende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37"/>
          <p:cNvSpPr txBox="1"/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27"/>
              <a:buFont typeface="Calibri"/>
              <a:buNone/>
              <a:defRPr sz="352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37"/>
          <p:cNvSpPr/>
          <p:nvPr>
            <p:ph idx="2" type="pic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37"/>
          <p:cNvSpPr txBox="1"/>
          <p:nvPr>
            <p:ph idx="1" type="body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1764"/>
              <a:buNone/>
              <a:defRPr sz="1764"/>
            </a:lvl1pPr>
            <a:lvl2pPr indent="-228600" lvl="1" marL="914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543"/>
              <a:buNone/>
              <a:defRPr sz="1543"/>
            </a:lvl2pPr>
            <a:lvl3pPr indent="-228600" lvl="2" marL="1371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323"/>
              <a:buNone/>
              <a:defRPr sz="1323"/>
            </a:lvl3pPr>
            <a:lvl4pPr indent="-228600" lvl="3" marL="1828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4pPr>
            <a:lvl5pPr indent="-228600" lvl="4" marL="22860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5pPr>
            <a:lvl6pPr indent="-228600" lvl="5" marL="27432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6pPr>
            <a:lvl7pPr indent="-228600" lvl="6" marL="32004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7pPr>
            <a:lvl8pPr indent="-228600" lvl="7" marL="36576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8pPr>
            <a:lvl9pPr indent="-228600" lvl="8" marL="411480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102"/>
              <a:buNone/>
              <a:defRPr sz="1102"/>
            </a:lvl9pPr>
          </a:lstStyle>
          <a:p/>
        </p:txBody>
      </p:sp>
      <p:sp>
        <p:nvSpPr>
          <p:cNvPr id="65" name="Google Shape;65;p37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37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37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8"/>
          <p:cNvSpPr txBox="1"/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50"/>
              <a:buFont typeface="Calibri"/>
              <a:buNone/>
              <a:defRPr b="0" i="0" sz="485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28"/>
          <p:cNvSpPr txBox="1"/>
          <p:nvPr>
            <p:ph idx="1" type="body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24561" lvl="0" marL="457200" marR="0" rtl="0" algn="l">
              <a:lnSpc>
                <a:spcPct val="90000"/>
              </a:lnSpc>
              <a:spcBef>
                <a:spcPts val="1102"/>
              </a:spcBef>
              <a:spcAft>
                <a:spcPts val="0"/>
              </a:spcAft>
              <a:buClr>
                <a:schemeClr val="dk1"/>
              </a:buClr>
              <a:buSzPts val="3086"/>
              <a:buFont typeface="Arial"/>
              <a:buChar char="•"/>
              <a:defRPr b="0" i="0" sz="308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96621" lvl="1" marL="914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646"/>
              <a:buFont typeface="Arial"/>
              <a:buChar char="•"/>
              <a:defRPr b="0" i="0" sz="264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68617" lvl="2" marL="1371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2205"/>
              <a:buFont typeface="Arial"/>
              <a:buChar char="•"/>
              <a:defRPr b="0" i="0" sz="220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4583" lvl="3" marL="1828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4583" lvl="4" marL="22860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4583" lvl="5" marL="27432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4583" lvl="6" marL="32004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4584" lvl="7" marL="36576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4584" lvl="8" marL="4114800" marR="0" rtl="0" algn="l">
              <a:lnSpc>
                <a:spcPct val="90000"/>
              </a:lnSpc>
              <a:spcBef>
                <a:spcPts val="551"/>
              </a:spcBef>
              <a:spcAft>
                <a:spcPts val="0"/>
              </a:spcAft>
              <a:buClr>
                <a:schemeClr val="dk1"/>
              </a:buClr>
              <a:buSzPts val="1984"/>
              <a:buFont typeface="Arial"/>
              <a:buChar char="•"/>
              <a:defRPr b="0" i="0" sz="198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28"/>
          <p:cNvSpPr txBox="1"/>
          <p:nvPr>
            <p:ph idx="10" type="dt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28"/>
          <p:cNvSpPr txBox="1"/>
          <p:nvPr>
            <p:ph idx="11" type="ftr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28"/>
          <p:cNvSpPr txBox="1"/>
          <p:nvPr>
            <p:ph idx="12" type="sldNum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323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Relationship Id="rId4" Type="http://schemas.openxmlformats.org/officeDocument/2006/relationships/image" Target="../media/image12.png"/><Relationship Id="rId5" Type="http://schemas.openxmlformats.org/officeDocument/2006/relationships/image" Target="../media/image9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8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3"/>
          <p:cNvSpPr txBox="1"/>
          <p:nvPr/>
        </p:nvSpPr>
        <p:spPr>
          <a:xfrm>
            <a:off x="371789" y="201245"/>
            <a:ext cx="604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L’ÉCOLE DES FANS</a:t>
            </a:r>
            <a:endParaRPr/>
          </a:p>
        </p:txBody>
      </p:sp>
      <p:sp>
        <p:nvSpPr>
          <p:cNvPr id="85" name="Google Shape;85;p23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6" name="Google Shape;86;p23"/>
          <p:cNvGrpSpPr/>
          <p:nvPr/>
        </p:nvGrpSpPr>
        <p:grpSpPr>
          <a:xfrm>
            <a:off x="220346" y="1316349"/>
            <a:ext cx="10160190" cy="2481864"/>
            <a:chOff x="220336" y="974691"/>
            <a:chExt cx="12278175" cy="2805000"/>
          </a:xfrm>
        </p:grpSpPr>
        <p:sp>
          <p:nvSpPr>
            <p:cNvPr id="87" name="Google Shape;87;p23"/>
            <p:cNvSpPr/>
            <p:nvPr/>
          </p:nvSpPr>
          <p:spPr>
            <a:xfrm>
              <a:off x="22033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8" name="Google Shape;88;p23"/>
            <p:cNvSpPr/>
            <p:nvPr/>
          </p:nvSpPr>
          <p:spPr>
            <a:xfrm>
              <a:off x="229197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9" name="Google Shape;89;p23"/>
            <p:cNvSpPr/>
            <p:nvPr/>
          </p:nvSpPr>
          <p:spPr>
            <a:xfrm>
              <a:off x="436360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0" name="Google Shape;90;p23"/>
            <p:cNvSpPr/>
            <p:nvPr/>
          </p:nvSpPr>
          <p:spPr>
            <a:xfrm>
              <a:off x="643524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1" name="Google Shape;91;p23"/>
            <p:cNvSpPr/>
            <p:nvPr/>
          </p:nvSpPr>
          <p:spPr>
            <a:xfrm>
              <a:off x="850687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2" name="Google Shape;92;p23"/>
            <p:cNvSpPr/>
            <p:nvPr/>
          </p:nvSpPr>
          <p:spPr>
            <a:xfrm>
              <a:off x="1057851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93" name="Google Shape;93;p23"/>
          <p:cNvGrpSpPr/>
          <p:nvPr/>
        </p:nvGrpSpPr>
        <p:grpSpPr>
          <a:xfrm>
            <a:off x="220346" y="4021030"/>
            <a:ext cx="10160190" cy="2481864"/>
            <a:chOff x="220336" y="974691"/>
            <a:chExt cx="12278175" cy="2805000"/>
          </a:xfrm>
        </p:grpSpPr>
        <p:sp>
          <p:nvSpPr>
            <p:cNvPr id="94" name="Google Shape;94;p23"/>
            <p:cNvSpPr/>
            <p:nvPr/>
          </p:nvSpPr>
          <p:spPr>
            <a:xfrm>
              <a:off x="22033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5" name="Google Shape;95;p23"/>
            <p:cNvSpPr/>
            <p:nvPr/>
          </p:nvSpPr>
          <p:spPr>
            <a:xfrm>
              <a:off x="229197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6" name="Google Shape;96;p23"/>
            <p:cNvSpPr/>
            <p:nvPr/>
          </p:nvSpPr>
          <p:spPr>
            <a:xfrm>
              <a:off x="436360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23"/>
            <p:cNvSpPr/>
            <p:nvPr/>
          </p:nvSpPr>
          <p:spPr>
            <a:xfrm>
              <a:off x="643524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8" name="Google Shape;98;p23"/>
            <p:cNvSpPr/>
            <p:nvPr/>
          </p:nvSpPr>
          <p:spPr>
            <a:xfrm>
              <a:off x="850687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9" name="Google Shape;99;p23"/>
            <p:cNvSpPr/>
            <p:nvPr/>
          </p:nvSpPr>
          <p:spPr>
            <a:xfrm>
              <a:off x="1057851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00" name="Google Shape;100;p23"/>
          <p:cNvSpPr/>
          <p:nvPr/>
        </p:nvSpPr>
        <p:spPr>
          <a:xfrm rot="-5400000">
            <a:off x="-35985" y="1937785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23"/>
          <p:cNvSpPr/>
          <p:nvPr/>
        </p:nvSpPr>
        <p:spPr>
          <a:xfrm rot="-5400000">
            <a:off x="1688567" y="1937786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23"/>
          <p:cNvSpPr/>
          <p:nvPr/>
        </p:nvSpPr>
        <p:spPr>
          <a:xfrm rot="-5400000">
            <a:off x="3392386" y="1937785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23"/>
          <p:cNvSpPr/>
          <p:nvPr/>
        </p:nvSpPr>
        <p:spPr>
          <a:xfrm rot="-5400000">
            <a:off x="5116938" y="1937786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23"/>
          <p:cNvSpPr/>
          <p:nvPr/>
        </p:nvSpPr>
        <p:spPr>
          <a:xfrm rot="-5400000">
            <a:off x="6820757" y="1937785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23"/>
          <p:cNvSpPr/>
          <p:nvPr/>
        </p:nvSpPr>
        <p:spPr>
          <a:xfrm rot="-5400000">
            <a:off x="8545309" y="1937785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23"/>
          <p:cNvSpPr/>
          <p:nvPr/>
        </p:nvSpPr>
        <p:spPr>
          <a:xfrm rot="-5400000">
            <a:off x="-46454" y="4624032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3"/>
          <p:cNvSpPr/>
          <p:nvPr/>
        </p:nvSpPr>
        <p:spPr>
          <a:xfrm rot="-5400000">
            <a:off x="1668050" y="4624033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3"/>
          <p:cNvSpPr/>
          <p:nvPr/>
        </p:nvSpPr>
        <p:spPr>
          <a:xfrm rot="-5400000">
            <a:off x="3381917" y="4624032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23"/>
          <p:cNvSpPr/>
          <p:nvPr/>
        </p:nvSpPr>
        <p:spPr>
          <a:xfrm rot="-5400000">
            <a:off x="5086373" y="4624033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23"/>
          <p:cNvSpPr/>
          <p:nvPr/>
        </p:nvSpPr>
        <p:spPr>
          <a:xfrm rot="-5400000">
            <a:off x="6810288" y="4624032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23"/>
          <p:cNvSpPr/>
          <p:nvPr/>
        </p:nvSpPr>
        <p:spPr>
          <a:xfrm rot="-5400000">
            <a:off x="8524792" y="4624032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23"/>
          <p:cNvSpPr txBox="1"/>
          <p:nvPr/>
        </p:nvSpPr>
        <p:spPr>
          <a:xfrm>
            <a:off x="1014678" y="1929037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23"/>
          <p:cNvSpPr txBox="1"/>
          <p:nvPr/>
        </p:nvSpPr>
        <p:spPr>
          <a:xfrm>
            <a:off x="1014678" y="4632746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0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23"/>
          <p:cNvSpPr txBox="1"/>
          <p:nvPr/>
        </p:nvSpPr>
        <p:spPr>
          <a:xfrm>
            <a:off x="2728917" y="1929037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3"/>
          <p:cNvSpPr txBox="1"/>
          <p:nvPr/>
        </p:nvSpPr>
        <p:spPr>
          <a:xfrm>
            <a:off x="2728917" y="4632746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3"/>
          <p:cNvSpPr txBox="1"/>
          <p:nvPr/>
        </p:nvSpPr>
        <p:spPr>
          <a:xfrm>
            <a:off x="4483711" y="1929037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23"/>
          <p:cNvSpPr txBox="1"/>
          <p:nvPr/>
        </p:nvSpPr>
        <p:spPr>
          <a:xfrm>
            <a:off x="4483711" y="4632746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23"/>
          <p:cNvSpPr txBox="1"/>
          <p:nvPr/>
        </p:nvSpPr>
        <p:spPr>
          <a:xfrm>
            <a:off x="6197950" y="1929037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23"/>
          <p:cNvSpPr txBox="1"/>
          <p:nvPr/>
        </p:nvSpPr>
        <p:spPr>
          <a:xfrm>
            <a:off x="6197950" y="4632746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23"/>
          <p:cNvSpPr txBox="1"/>
          <p:nvPr/>
        </p:nvSpPr>
        <p:spPr>
          <a:xfrm>
            <a:off x="7912082" y="1929037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23"/>
          <p:cNvSpPr txBox="1"/>
          <p:nvPr/>
        </p:nvSpPr>
        <p:spPr>
          <a:xfrm>
            <a:off x="7912082" y="4632746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4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23"/>
          <p:cNvSpPr txBox="1"/>
          <p:nvPr/>
        </p:nvSpPr>
        <p:spPr>
          <a:xfrm>
            <a:off x="9626321" y="1929037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9626321" y="4632746"/>
            <a:ext cx="753600" cy="12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fr-FR" sz="72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5</a:t>
            </a:r>
            <a:endParaRPr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4"/>
          <p:cNvSpPr txBox="1"/>
          <p:nvPr/>
        </p:nvSpPr>
        <p:spPr>
          <a:xfrm>
            <a:off x="371789" y="201245"/>
            <a:ext cx="60492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-FR" sz="2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L’ÉCOLE DES FANS</a:t>
            </a:r>
            <a:endParaRPr/>
          </a:p>
        </p:txBody>
      </p:sp>
      <p:sp>
        <p:nvSpPr>
          <p:cNvPr id="129" name="Google Shape;129;p24"/>
          <p:cNvSpPr/>
          <p:nvPr/>
        </p:nvSpPr>
        <p:spPr>
          <a:xfrm rot="5400000">
            <a:off x="-246210" y="246300"/>
            <a:ext cx="864300" cy="371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30" name="Google Shape;130;p24"/>
          <p:cNvGrpSpPr/>
          <p:nvPr/>
        </p:nvGrpSpPr>
        <p:grpSpPr>
          <a:xfrm>
            <a:off x="220346" y="1316349"/>
            <a:ext cx="10160190" cy="2481864"/>
            <a:chOff x="220336" y="974691"/>
            <a:chExt cx="12278175" cy="2805000"/>
          </a:xfrm>
        </p:grpSpPr>
        <p:sp>
          <p:nvSpPr>
            <p:cNvPr id="131" name="Google Shape;131;p24"/>
            <p:cNvSpPr/>
            <p:nvPr/>
          </p:nvSpPr>
          <p:spPr>
            <a:xfrm>
              <a:off x="22033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2" name="Google Shape;132;p24"/>
            <p:cNvSpPr/>
            <p:nvPr/>
          </p:nvSpPr>
          <p:spPr>
            <a:xfrm>
              <a:off x="229197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3" name="Google Shape;133;p24"/>
            <p:cNvSpPr/>
            <p:nvPr/>
          </p:nvSpPr>
          <p:spPr>
            <a:xfrm>
              <a:off x="436360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4" name="Google Shape;134;p24"/>
            <p:cNvSpPr/>
            <p:nvPr/>
          </p:nvSpPr>
          <p:spPr>
            <a:xfrm>
              <a:off x="643524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24"/>
            <p:cNvSpPr/>
            <p:nvPr/>
          </p:nvSpPr>
          <p:spPr>
            <a:xfrm>
              <a:off x="850687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24"/>
            <p:cNvSpPr/>
            <p:nvPr/>
          </p:nvSpPr>
          <p:spPr>
            <a:xfrm>
              <a:off x="1057851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EF5B4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137" name="Google Shape;137;p24"/>
          <p:cNvGrpSpPr/>
          <p:nvPr/>
        </p:nvGrpSpPr>
        <p:grpSpPr>
          <a:xfrm>
            <a:off x="220346" y="4021030"/>
            <a:ext cx="10160190" cy="2481864"/>
            <a:chOff x="220336" y="974691"/>
            <a:chExt cx="12278175" cy="2805000"/>
          </a:xfrm>
        </p:grpSpPr>
        <p:sp>
          <p:nvSpPr>
            <p:cNvPr id="138" name="Google Shape;138;p24"/>
            <p:cNvSpPr/>
            <p:nvPr/>
          </p:nvSpPr>
          <p:spPr>
            <a:xfrm>
              <a:off x="22033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9" name="Google Shape;139;p24"/>
            <p:cNvSpPr/>
            <p:nvPr/>
          </p:nvSpPr>
          <p:spPr>
            <a:xfrm>
              <a:off x="229197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0" name="Google Shape;140;p24"/>
            <p:cNvSpPr/>
            <p:nvPr/>
          </p:nvSpPr>
          <p:spPr>
            <a:xfrm>
              <a:off x="436360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1" name="Google Shape;141;p24"/>
            <p:cNvSpPr/>
            <p:nvPr/>
          </p:nvSpPr>
          <p:spPr>
            <a:xfrm>
              <a:off x="643524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2" name="Google Shape;142;p24"/>
            <p:cNvSpPr/>
            <p:nvPr/>
          </p:nvSpPr>
          <p:spPr>
            <a:xfrm>
              <a:off x="8506876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3" name="Google Shape;143;p24"/>
            <p:cNvSpPr/>
            <p:nvPr/>
          </p:nvSpPr>
          <p:spPr>
            <a:xfrm>
              <a:off x="10578511" y="974691"/>
              <a:ext cx="1920000" cy="2805000"/>
            </a:xfrm>
            <a:prstGeom prst="roundRect">
              <a:avLst>
                <a:gd fmla="val 7393" name="adj"/>
              </a:avLst>
            </a:prstGeom>
            <a:solidFill>
              <a:schemeClr val="lt1"/>
            </a:solidFill>
            <a:ln cap="flat" cmpd="sng" w="38100">
              <a:solidFill>
                <a:srgbClr val="30B7C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4" name="Google Shape;144;p24"/>
          <p:cNvSpPr/>
          <p:nvPr/>
        </p:nvSpPr>
        <p:spPr>
          <a:xfrm rot="-5400000">
            <a:off x="-35985" y="1937785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24"/>
          <p:cNvSpPr/>
          <p:nvPr/>
        </p:nvSpPr>
        <p:spPr>
          <a:xfrm rot="-5400000">
            <a:off x="1688567" y="1937786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24"/>
          <p:cNvSpPr/>
          <p:nvPr/>
        </p:nvSpPr>
        <p:spPr>
          <a:xfrm rot="-5400000">
            <a:off x="3392386" y="1937785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4"/>
          <p:cNvSpPr/>
          <p:nvPr/>
        </p:nvSpPr>
        <p:spPr>
          <a:xfrm rot="-5400000">
            <a:off x="5116938" y="1937786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8" name="Google Shape;148;p24"/>
          <p:cNvSpPr/>
          <p:nvPr/>
        </p:nvSpPr>
        <p:spPr>
          <a:xfrm rot="-5400000">
            <a:off x="6820757" y="1937785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24"/>
          <p:cNvSpPr/>
          <p:nvPr/>
        </p:nvSpPr>
        <p:spPr>
          <a:xfrm rot="-5400000">
            <a:off x="8545309" y="1937785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EF5B4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0" name="Google Shape;150;p24"/>
          <p:cNvSpPr/>
          <p:nvPr/>
        </p:nvSpPr>
        <p:spPr>
          <a:xfrm rot="-5400000">
            <a:off x="-46454" y="4624032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1" name="Google Shape;151;p24"/>
          <p:cNvSpPr/>
          <p:nvPr/>
        </p:nvSpPr>
        <p:spPr>
          <a:xfrm rot="-5400000">
            <a:off x="1668050" y="4624033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2" name="Google Shape;152;p24"/>
          <p:cNvSpPr/>
          <p:nvPr/>
        </p:nvSpPr>
        <p:spPr>
          <a:xfrm rot="-5400000">
            <a:off x="3381917" y="4624032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3" name="Google Shape;153;p24"/>
          <p:cNvSpPr/>
          <p:nvPr/>
        </p:nvSpPr>
        <p:spPr>
          <a:xfrm rot="-5400000">
            <a:off x="5086373" y="4624033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4"/>
          <p:cNvSpPr/>
          <p:nvPr/>
        </p:nvSpPr>
        <p:spPr>
          <a:xfrm rot="-5400000">
            <a:off x="6810288" y="4624032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24"/>
          <p:cNvSpPr/>
          <p:nvPr/>
        </p:nvSpPr>
        <p:spPr>
          <a:xfrm rot="-5400000">
            <a:off x="8524792" y="4624032"/>
            <a:ext cx="2433300" cy="1235700"/>
          </a:xfrm>
          <a:prstGeom prst="triangle">
            <a:avLst>
              <a:gd fmla="val 50000" name="adj"/>
            </a:avLst>
          </a:prstGeom>
          <a:solidFill>
            <a:srgbClr val="30B7C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56" name="Google Shape;156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1239" y="2198472"/>
            <a:ext cx="716931" cy="717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7" name="Google Shape;157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30747" y="2198976"/>
            <a:ext cx="720970" cy="716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8" name="Google Shape;158;p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34295" y="2198976"/>
            <a:ext cx="717941" cy="716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59" name="Google Shape;159;p2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535365" y="2199481"/>
            <a:ext cx="716931" cy="715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0" name="Google Shape;160;p2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93662" y="2197442"/>
            <a:ext cx="855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1" name="Google Shape;161;p2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834814" y="2197442"/>
            <a:ext cx="717974" cy="719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p2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731239" y="4873009"/>
            <a:ext cx="716931" cy="71794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p2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430747" y="4873513"/>
            <a:ext cx="720970" cy="716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p2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134295" y="4873513"/>
            <a:ext cx="717941" cy="716931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p2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9535365" y="4874018"/>
            <a:ext cx="716931" cy="715922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p2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93662" y="4871979"/>
            <a:ext cx="855000" cy="72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2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7834814" y="4871979"/>
            <a:ext cx="717974" cy="719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hème Office">
  <a:themeElements>
    <a:clrScheme name="Thèm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2022-11-28T09:49:50Z</dcterms:created>
  <dc:creator>contact</dc:creator>
</cp:coreProperties>
</file>