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vaVDQaiT7HuhFuCXFa8a5XNLV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/>
          <p:nvPr/>
        </p:nvSpPr>
        <p:spPr>
          <a:xfrm>
            <a:off x="6161903" y="4745340"/>
            <a:ext cx="4044300" cy="1315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21"/>
          <p:cNvSpPr txBox="1"/>
          <p:nvPr/>
        </p:nvSpPr>
        <p:spPr>
          <a:xfrm>
            <a:off x="371789" y="201245"/>
            <a:ext cx="604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FICHE PROJET</a:t>
            </a:r>
            <a:endParaRPr/>
          </a:p>
        </p:txBody>
      </p:sp>
      <p:sp>
        <p:nvSpPr>
          <p:cNvPr id="86" name="Google Shape;86;p21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21"/>
          <p:cNvSpPr txBox="1"/>
          <p:nvPr/>
        </p:nvSpPr>
        <p:spPr>
          <a:xfrm>
            <a:off x="304232" y="1019678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 du projet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1"/>
          <p:cNvSpPr txBox="1"/>
          <p:nvPr/>
        </p:nvSpPr>
        <p:spPr>
          <a:xfrm>
            <a:off x="304232" y="1503036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1"/>
          <p:cNvSpPr txBox="1"/>
          <p:nvPr/>
        </p:nvSpPr>
        <p:spPr>
          <a:xfrm>
            <a:off x="304234" y="2023694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Slogan</a:t>
            </a:r>
            <a:r>
              <a:rPr b="0" baseline="30000" i="0" lang="fr-FR" sz="14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1"/>
          <p:cNvSpPr/>
          <p:nvPr/>
        </p:nvSpPr>
        <p:spPr>
          <a:xfrm>
            <a:off x="5300485" y="2354496"/>
            <a:ext cx="4905600" cy="1064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1"/>
          <p:cNvSpPr/>
          <p:nvPr/>
        </p:nvSpPr>
        <p:spPr>
          <a:xfrm>
            <a:off x="304236" y="2354496"/>
            <a:ext cx="4905600" cy="1057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1"/>
          <p:cNvSpPr/>
          <p:nvPr/>
        </p:nvSpPr>
        <p:spPr>
          <a:xfrm>
            <a:off x="304235" y="3527088"/>
            <a:ext cx="9901800" cy="1057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1"/>
          <p:cNvSpPr/>
          <p:nvPr/>
        </p:nvSpPr>
        <p:spPr>
          <a:xfrm>
            <a:off x="304234" y="6282881"/>
            <a:ext cx="9901800" cy="1057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1"/>
          <p:cNvSpPr/>
          <p:nvPr/>
        </p:nvSpPr>
        <p:spPr>
          <a:xfrm>
            <a:off x="3270422" y="4745340"/>
            <a:ext cx="3916800" cy="1326000"/>
          </a:xfrm>
          <a:prstGeom prst="homePlat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1"/>
          <p:cNvSpPr/>
          <p:nvPr/>
        </p:nvSpPr>
        <p:spPr>
          <a:xfrm>
            <a:off x="304234" y="4745340"/>
            <a:ext cx="3682800" cy="1326000"/>
          </a:xfrm>
          <a:prstGeom prst="homePlate">
            <a:avLst>
              <a:gd fmla="val 50000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1"/>
          <p:cNvSpPr txBox="1"/>
          <p:nvPr/>
        </p:nvSpPr>
        <p:spPr>
          <a:xfrm>
            <a:off x="304234" y="2442321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 que j’offre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1"/>
          <p:cNvSpPr txBox="1"/>
          <p:nvPr/>
        </p:nvSpPr>
        <p:spPr>
          <a:xfrm>
            <a:off x="304234" y="3580338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Accroche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1"/>
          <p:cNvSpPr txBox="1"/>
          <p:nvPr/>
        </p:nvSpPr>
        <p:spPr>
          <a:xfrm>
            <a:off x="304234" y="4808822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 à quoi je réponds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1"/>
          <p:cNvSpPr txBox="1"/>
          <p:nvPr/>
        </p:nvSpPr>
        <p:spPr>
          <a:xfrm>
            <a:off x="3572187" y="4810286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 solution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1"/>
          <p:cNvSpPr txBox="1"/>
          <p:nvPr/>
        </p:nvSpPr>
        <p:spPr>
          <a:xfrm>
            <a:off x="6840716" y="4808822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Bénéfices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1"/>
          <p:cNvSpPr txBox="1"/>
          <p:nvPr/>
        </p:nvSpPr>
        <p:spPr>
          <a:xfrm>
            <a:off x="304234" y="6348726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Call to action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1"/>
          <p:cNvSpPr txBox="1"/>
          <p:nvPr/>
        </p:nvSpPr>
        <p:spPr>
          <a:xfrm>
            <a:off x="5300485" y="2442321"/>
            <a:ext cx="26865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fr-F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 qui :</a:t>
            </a:r>
            <a:endParaRPr b="0" baseline="30000" i="0" sz="1100" u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