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</p:sldIdLst>
  <p:sldSz cy="7559675" cx="106918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7" roundtripDataSignature="AMtx7mi8kL1EK5bEGNDAK+n1hjzrTEDPQ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2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e de titr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9"/>
          <p:cNvSpPr txBox="1"/>
          <p:nvPr>
            <p:ph type="ctrTitle"/>
          </p:nvPr>
        </p:nvSpPr>
        <p:spPr>
          <a:xfrm>
            <a:off x="801886" y="1237197"/>
            <a:ext cx="9088041" cy="26318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14"/>
              <a:buFont typeface="Calibri"/>
              <a:buNone/>
              <a:defRPr sz="6614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9"/>
          <p:cNvSpPr txBox="1"/>
          <p:nvPr>
            <p:ph idx="1" type="subTitle"/>
          </p:nvPr>
        </p:nvSpPr>
        <p:spPr>
          <a:xfrm>
            <a:off x="1336477" y="3970580"/>
            <a:ext cx="8018860" cy="1825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/>
            </a:lvl1pPr>
            <a:lvl2pPr lvl="1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sz="2205"/>
            </a:lvl2pPr>
            <a:lvl3pPr lvl="2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/>
            </a:lvl3pPr>
            <a:lvl4pPr lvl="3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4pPr>
            <a:lvl5pPr lvl="4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5pPr>
            <a:lvl6pPr lvl="5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6pPr>
            <a:lvl7pPr lvl="6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7pPr>
            <a:lvl8pPr lvl="7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8pPr>
            <a:lvl9pPr lvl="8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9pPr>
          </a:lstStyle>
          <a:p/>
        </p:txBody>
      </p:sp>
      <p:sp>
        <p:nvSpPr>
          <p:cNvPr id="14" name="Google Shape;14;p29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9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9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texte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8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8"/>
          <p:cNvSpPr txBox="1"/>
          <p:nvPr>
            <p:ph idx="1" type="body"/>
          </p:nvPr>
        </p:nvSpPr>
        <p:spPr>
          <a:xfrm rot="5400000">
            <a:off x="2947634" y="-200158"/>
            <a:ext cx="4796544" cy="92216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38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8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8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vertical et texte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9"/>
          <p:cNvSpPr txBox="1"/>
          <p:nvPr>
            <p:ph type="title"/>
          </p:nvPr>
        </p:nvSpPr>
        <p:spPr>
          <a:xfrm rot="5400000">
            <a:off x="5600802" y="2453010"/>
            <a:ext cx="6406475" cy="23054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9"/>
          <p:cNvSpPr txBox="1"/>
          <p:nvPr>
            <p:ph idx="1" type="body"/>
          </p:nvPr>
        </p:nvSpPr>
        <p:spPr>
          <a:xfrm rot="5400000">
            <a:off x="923135" y="214411"/>
            <a:ext cx="6406475" cy="67826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39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9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9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contenu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0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0"/>
          <p:cNvSpPr txBox="1"/>
          <p:nvPr>
            <p:ph idx="1" type="body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0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0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0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de sectio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1"/>
          <p:cNvSpPr txBox="1"/>
          <p:nvPr>
            <p:ph type="title"/>
          </p:nvPr>
        </p:nvSpPr>
        <p:spPr>
          <a:xfrm>
            <a:off x="729494" y="1884671"/>
            <a:ext cx="9221689" cy="314461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14"/>
              <a:buFont typeface="Calibri"/>
              <a:buNone/>
              <a:defRPr sz="6614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1"/>
          <p:cNvSpPr txBox="1"/>
          <p:nvPr>
            <p:ph idx="1" type="body"/>
          </p:nvPr>
        </p:nvSpPr>
        <p:spPr>
          <a:xfrm>
            <a:off x="729494" y="5059035"/>
            <a:ext cx="9221689" cy="16536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2205"/>
              <a:buNone/>
              <a:defRPr sz="2205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984"/>
              <a:buNone/>
              <a:defRPr sz="1984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31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1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31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ux contenu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2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2"/>
          <p:cNvSpPr txBox="1"/>
          <p:nvPr>
            <p:ph idx="1" type="body"/>
          </p:nvPr>
        </p:nvSpPr>
        <p:spPr>
          <a:xfrm>
            <a:off x="735062" y="2012414"/>
            <a:ext cx="4544021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32"/>
          <p:cNvSpPr txBox="1"/>
          <p:nvPr>
            <p:ph idx="2" type="body"/>
          </p:nvPr>
        </p:nvSpPr>
        <p:spPr>
          <a:xfrm>
            <a:off x="5412730" y="2012414"/>
            <a:ext cx="4544021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32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32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2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33"/>
          <p:cNvSpPr txBox="1"/>
          <p:nvPr>
            <p:ph type="title"/>
          </p:nvPr>
        </p:nvSpPr>
        <p:spPr>
          <a:xfrm>
            <a:off x="736455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3"/>
          <p:cNvSpPr txBox="1"/>
          <p:nvPr>
            <p:ph idx="1" type="body"/>
          </p:nvPr>
        </p:nvSpPr>
        <p:spPr>
          <a:xfrm>
            <a:off x="736456" y="1853171"/>
            <a:ext cx="4523137" cy="9082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b="1" sz="2646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b="1" sz="2205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b="1" sz="1984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9pPr>
          </a:lstStyle>
          <a:p/>
        </p:txBody>
      </p:sp>
      <p:sp>
        <p:nvSpPr>
          <p:cNvPr id="39" name="Google Shape;39;p33"/>
          <p:cNvSpPr txBox="1"/>
          <p:nvPr>
            <p:ph idx="2" type="body"/>
          </p:nvPr>
        </p:nvSpPr>
        <p:spPr>
          <a:xfrm>
            <a:off x="736456" y="2761381"/>
            <a:ext cx="4523137" cy="4061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33"/>
          <p:cNvSpPr txBox="1"/>
          <p:nvPr>
            <p:ph idx="3" type="body"/>
          </p:nvPr>
        </p:nvSpPr>
        <p:spPr>
          <a:xfrm>
            <a:off x="5412731" y="1853171"/>
            <a:ext cx="4545413" cy="9082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b="1" sz="2646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b="1" sz="2205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b="1" sz="1984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9pPr>
          </a:lstStyle>
          <a:p/>
        </p:txBody>
      </p:sp>
      <p:sp>
        <p:nvSpPr>
          <p:cNvPr id="41" name="Google Shape;41;p33"/>
          <p:cNvSpPr txBox="1"/>
          <p:nvPr>
            <p:ph idx="4" type="body"/>
          </p:nvPr>
        </p:nvSpPr>
        <p:spPr>
          <a:xfrm>
            <a:off x="5412731" y="2761381"/>
            <a:ext cx="4545413" cy="4061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33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33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33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seul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4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4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4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34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de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5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5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5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 avec légende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6"/>
          <p:cNvSpPr txBox="1"/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27"/>
              <a:buFont typeface="Calibri"/>
              <a:buNone/>
              <a:defRPr sz="3527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6"/>
          <p:cNvSpPr txBox="1"/>
          <p:nvPr>
            <p:ph idx="1" type="body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52564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3527"/>
              <a:buChar char="•"/>
              <a:defRPr sz="3527"/>
            </a:lvl1pPr>
            <a:lvl2pPr indent="-424561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3086"/>
              <a:buChar char="•"/>
              <a:defRPr sz="3086"/>
            </a:lvl2pPr>
            <a:lvl3pPr indent="-39662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646"/>
              <a:buChar char="•"/>
              <a:defRPr sz="2646"/>
            </a:lvl3pPr>
            <a:lvl4pPr indent="-368617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4pPr>
            <a:lvl5pPr indent="-368617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5pPr>
            <a:lvl6pPr indent="-368617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6pPr>
            <a:lvl7pPr indent="-368617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7pPr>
            <a:lvl8pPr indent="-368617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8pPr>
            <a:lvl9pPr indent="-368617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9pPr>
          </a:lstStyle>
          <a:p/>
        </p:txBody>
      </p:sp>
      <p:sp>
        <p:nvSpPr>
          <p:cNvPr id="57" name="Google Shape;57;p36"/>
          <p:cNvSpPr txBox="1"/>
          <p:nvPr>
            <p:ph idx="2" type="body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543"/>
              <a:buNone/>
              <a:defRPr sz="1543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9pPr>
          </a:lstStyle>
          <a:p/>
        </p:txBody>
      </p:sp>
      <p:sp>
        <p:nvSpPr>
          <p:cNvPr id="58" name="Google Shape;58;p36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36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6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avec légende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7"/>
          <p:cNvSpPr txBox="1"/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27"/>
              <a:buFont typeface="Calibri"/>
              <a:buNone/>
              <a:defRPr sz="3527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7"/>
          <p:cNvSpPr/>
          <p:nvPr>
            <p:ph idx="2" type="pic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37"/>
          <p:cNvSpPr txBox="1"/>
          <p:nvPr>
            <p:ph idx="1" type="body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543"/>
              <a:buNone/>
              <a:defRPr sz="1543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9pPr>
          </a:lstStyle>
          <a:p/>
        </p:txBody>
      </p:sp>
      <p:sp>
        <p:nvSpPr>
          <p:cNvPr id="65" name="Google Shape;65;p37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7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7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8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50"/>
              <a:buFont typeface="Calibri"/>
              <a:buNone/>
              <a:defRPr b="0" i="0" sz="4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8"/>
          <p:cNvSpPr txBox="1"/>
          <p:nvPr>
            <p:ph idx="1" type="body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24561" lvl="0" marL="457200" marR="0" rtl="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3086"/>
              <a:buFont typeface="Arial"/>
              <a:buChar char="•"/>
              <a:defRPr b="0" i="0" sz="308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96621" lvl="1" marL="9144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646"/>
              <a:buFont typeface="Arial"/>
              <a:buChar char="•"/>
              <a:defRPr b="0" i="0" sz="264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8617" lvl="2" marL="13716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Font typeface="Arial"/>
              <a:buChar char="•"/>
              <a:defRPr b="0" i="0" sz="220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4583" lvl="3" marL="18288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4583" lvl="4" marL="22860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4583" lvl="5" marL="27432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4583" lvl="6" marL="32004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4584" lvl="7" marL="36576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4584" lvl="8" marL="41148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8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8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8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/>
          <p:nvPr/>
        </p:nvSpPr>
        <p:spPr>
          <a:xfrm>
            <a:off x="371790" y="201245"/>
            <a:ext cx="4582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 PARCOURS USAGERS </a:t>
            </a:r>
            <a:endParaRPr/>
          </a:p>
        </p:txBody>
      </p:sp>
      <p:sp>
        <p:nvSpPr>
          <p:cNvPr id="85" name="Google Shape;85;p16"/>
          <p:cNvSpPr/>
          <p:nvPr/>
        </p:nvSpPr>
        <p:spPr>
          <a:xfrm rot="5400000">
            <a:off x="-246210" y="246300"/>
            <a:ext cx="864300" cy="371700"/>
          </a:xfrm>
          <a:prstGeom prst="triangle">
            <a:avLst>
              <a:gd fmla="val 50000" name="adj"/>
            </a:avLst>
          </a:prstGeom>
          <a:solidFill>
            <a:srgbClr val="EF5B4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6"/>
          <p:cNvSpPr/>
          <p:nvPr/>
        </p:nvSpPr>
        <p:spPr>
          <a:xfrm>
            <a:off x="1406769" y="1166472"/>
            <a:ext cx="8983200" cy="933300"/>
          </a:xfrm>
          <a:prstGeom prst="homePlate">
            <a:avLst>
              <a:gd fmla="val 50000" name="adj"/>
            </a:avLst>
          </a:prstGeom>
          <a:solidFill>
            <a:srgbClr val="D0CE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6"/>
          <p:cNvSpPr/>
          <p:nvPr/>
        </p:nvSpPr>
        <p:spPr>
          <a:xfrm>
            <a:off x="1406769" y="2343899"/>
            <a:ext cx="8983200" cy="9420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88" name="Google Shape;88;p16"/>
          <p:cNvGrpSpPr/>
          <p:nvPr/>
        </p:nvGrpSpPr>
        <p:grpSpPr>
          <a:xfrm>
            <a:off x="155751" y="1475435"/>
            <a:ext cx="1124400" cy="375000"/>
            <a:chOff x="185895" y="1354859"/>
            <a:chExt cx="1124400" cy="375000"/>
          </a:xfrm>
        </p:grpSpPr>
        <p:sp>
          <p:nvSpPr>
            <p:cNvPr id="89" name="Google Shape;89;p16"/>
            <p:cNvSpPr/>
            <p:nvPr/>
          </p:nvSpPr>
          <p:spPr>
            <a:xfrm>
              <a:off x="185895" y="1354859"/>
              <a:ext cx="1124400" cy="375000"/>
            </a:xfrm>
            <a:prstGeom prst="rect">
              <a:avLst/>
            </a:prstGeom>
            <a:solidFill>
              <a:srgbClr val="EF5B4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" name="Google Shape;90;p16"/>
            <p:cNvSpPr txBox="1"/>
            <p:nvPr/>
          </p:nvSpPr>
          <p:spPr>
            <a:xfrm>
              <a:off x="185895" y="1415835"/>
              <a:ext cx="1124400" cy="26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11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ÉTAPES</a:t>
              </a:r>
              <a:endParaRPr/>
            </a:p>
          </p:txBody>
        </p:sp>
      </p:grpSp>
      <p:grpSp>
        <p:nvGrpSpPr>
          <p:cNvPr id="91" name="Google Shape;91;p16"/>
          <p:cNvGrpSpPr/>
          <p:nvPr/>
        </p:nvGrpSpPr>
        <p:grpSpPr>
          <a:xfrm>
            <a:off x="155751" y="2722172"/>
            <a:ext cx="1124400" cy="375000"/>
            <a:chOff x="185895" y="2533868"/>
            <a:chExt cx="1124400" cy="375000"/>
          </a:xfrm>
        </p:grpSpPr>
        <p:sp>
          <p:nvSpPr>
            <p:cNvPr id="92" name="Google Shape;92;p16"/>
            <p:cNvSpPr/>
            <p:nvPr/>
          </p:nvSpPr>
          <p:spPr>
            <a:xfrm>
              <a:off x="185895" y="2533868"/>
              <a:ext cx="1124400" cy="375000"/>
            </a:xfrm>
            <a:prstGeom prst="rect">
              <a:avLst/>
            </a:prstGeom>
            <a:solidFill>
              <a:srgbClr val="EF5B4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" name="Google Shape;93;p16"/>
            <p:cNvSpPr txBox="1"/>
            <p:nvPr/>
          </p:nvSpPr>
          <p:spPr>
            <a:xfrm>
              <a:off x="185895" y="2595106"/>
              <a:ext cx="1124400" cy="26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11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ACTIONS</a:t>
              </a:r>
              <a:endParaRPr/>
            </a:p>
          </p:txBody>
        </p:sp>
      </p:grpSp>
      <p:grpSp>
        <p:nvGrpSpPr>
          <p:cNvPr id="94" name="Google Shape;94;p16"/>
          <p:cNvGrpSpPr/>
          <p:nvPr/>
        </p:nvGrpSpPr>
        <p:grpSpPr>
          <a:xfrm>
            <a:off x="155751" y="3968909"/>
            <a:ext cx="1124400" cy="430800"/>
            <a:chOff x="185895" y="3529960"/>
            <a:chExt cx="1124400" cy="430800"/>
          </a:xfrm>
        </p:grpSpPr>
        <p:sp>
          <p:nvSpPr>
            <p:cNvPr id="95" name="Google Shape;95;p16"/>
            <p:cNvSpPr/>
            <p:nvPr/>
          </p:nvSpPr>
          <p:spPr>
            <a:xfrm>
              <a:off x="185895" y="3552111"/>
              <a:ext cx="1124400" cy="375000"/>
            </a:xfrm>
            <a:prstGeom prst="rect">
              <a:avLst/>
            </a:prstGeom>
            <a:solidFill>
              <a:srgbClr val="EF5B4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" name="Google Shape;96;p16"/>
            <p:cNvSpPr txBox="1"/>
            <p:nvPr/>
          </p:nvSpPr>
          <p:spPr>
            <a:xfrm>
              <a:off x="185895" y="3529960"/>
              <a:ext cx="11244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11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PARTIE PRENANTE</a:t>
              </a:r>
              <a:endParaRPr/>
            </a:p>
          </p:txBody>
        </p:sp>
      </p:grpSp>
      <p:grpSp>
        <p:nvGrpSpPr>
          <p:cNvPr id="97" name="Google Shape;97;p16"/>
          <p:cNvGrpSpPr/>
          <p:nvPr/>
        </p:nvGrpSpPr>
        <p:grpSpPr>
          <a:xfrm>
            <a:off x="155751" y="5271407"/>
            <a:ext cx="1124400" cy="430800"/>
            <a:chOff x="185895" y="4994643"/>
            <a:chExt cx="1124400" cy="430800"/>
          </a:xfrm>
        </p:grpSpPr>
        <p:sp>
          <p:nvSpPr>
            <p:cNvPr id="98" name="Google Shape;98;p16"/>
            <p:cNvSpPr/>
            <p:nvPr/>
          </p:nvSpPr>
          <p:spPr>
            <a:xfrm>
              <a:off x="185895" y="5022524"/>
              <a:ext cx="1124400" cy="375000"/>
            </a:xfrm>
            <a:prstGeom prst="rect">
              <a:avLst/>
            </a:prstGeom>
            <a:solidFill>
              <a:srgbClr val="EF5B4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" name="Google Shape;99;p16"/>
            <p:cNvSpPr txBox="1"/>
            <p:nvPr/>
          </p:nvSpPr>
          <p:spPr>
            <a:xfrm>
              <a:off x="185895" y="4994643"/>
              <a:ext cx="11244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11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MOYEN DE CONTACT</a:t>
              </a:r>
              <a:endParaRPr/>
            </a:p>
          </p:txBody>
        </p:sp>
      </p:grpSp>
      <p:grpSp>
        <p:nvGrpSpPr>
          <p:cNvPr id="100" name="Google Shape;100;p16"/>
          <p:cNvGrpSpPr/>
          <p:nvPr/>
        </p:nvGrpSpPr>
        <p:grpSpPr>
          <a:xfrm>
            <a:off x="155751" y="6573904"/>
            <a:ext cx="1124400" cy="430800"/>
            <a:chOff x="185895" y="6473424"/>
            <a:chExt cx="1124400" cy="430800"/>
          </a:xfrm>
        </p:grpSpPr>
        <p:sp>
          <p:nvSpPr>
            <p:cNvPr id="101" name="Google Shape;101;p16"/>
            <p:cNvSpPr/>
            <p:nvPr/>
          </p:nvSpPr>
          <p:spPr>
            <a:xfrm>
              <a:off x="185895" y="6501305"/>
              <a:ext cx="1124400" cy="375000"/>
            </a:xfrm>
            <a:prstGeom prst="rect">
              <a:avLst/>
            </a:prstGeom>
            <a:solidFill>
              <a:srgbClr val="EF5B4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" name="Google Shape;102;p16"/>
            <p:cNvSpPr txBox="1"/>
            <p:nvPr/>
          </p:nvSpPr>
          <p:spPr>
            <a:xfrm>
              <a:off x="185895" y="6473424"/>
              <a:ext cx="11244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11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RESSENTI DE L’USAGER</a:t>
              </a:r>
              <a:endParaRPr/>
            </a:p>
          </p:txBody>
        </p:sp>
      </p:grpSp>
      <p:cxnSp>
        <p:nvCxnSpPr>
          <p:cNvPr id="103" name="Google Shape;103;p16"/>
          <p:cNvCxnSpPr/>
          <p:nvPr/>
        </p:nvCxnSpPr>
        <p:spPr>
          <a:xfrm>
            <a:off x="3054698" y="2419616"/>
            <a:ext cx="0" cy="8058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4" name="Google Shape;104;p16"/>
          <p:cNvCxnSpPr/>
          <p:nvPr/>
        </p:nvCxnSpPr>
        <p:spPr>
          <a:xfrm>
            <a:off x="4908620" y="2419616"/>
            <a:ext cx="0" cy="8058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5" name="Google Shape;105;p16"/>
          <p:cNvCxnSpPr/>
          <p:nvPr/>
        </p:nvCxnSpPr>
        <p:spPr>
          <a:xfrm>
            <a:off x="6802734" y="2419616"/>
            <a:ext cx="0" cy="8058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6" name="Google Shape;106;p16"/>
          <p:cNvCxnSpPr/>
          <p:nvPr/>
        </p:nvCxnSpPr>
        <p:spPr>
          <a:xfrm>
            <a:off x="8656656" y="2419616"/>
            <a:ext cx="0" cy="8058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7" name="Google Shape;107;p16"/>
          <p:cNvCxnSpPr/>
          <p:nvPr/>
        </p:nvCxnSpPr>
        <p:spPr>
          <a:xfrm flipH="1" rot="10800000">
            <a:off x="1517301" y="2484687"/>
            <a:ext cx="1396800" cy="660300"/>
          </a:xfrm>
          <a:prstGeom prst="straightConnector1">
            <a:avLst/>
          </a:prstGeom>
          <a:noFill/>
          <a:ln cap="flat" cmpd="sng" w="9525">
            <a:solidFill>
              <a:srgbClr val="AEABAB"/>
            </a:solidFill>
            <a:prstDash val="dash"/>
            <a:miter lim="800000"/>
            <a:headEnd len="sm" w="sm" type="none"/>
            <a:tailEnd len="sm" w="sm" type="none"/>
          </a:ln>
        </p:spPr>
      </p:cxnSp>
      <p:cxnSp>
        <p:nvCxnSpPr>
          <p:cNvPr id="108" name="Google Shape;108;p16"/>
          <p:cNvCxnSpPr/>
          <p:nvPr/>
        </p:nvCxnSpPr>
        <p:spPr>
          <a:xfrm flipH="1" rot="10800000">
            <a:off x="3287484" y="2484687"/>
            <a:ext cx="1396800" cy="660300"/>
          </a:xfrm>
          <a:prstGeom prst="straightConnector1">
            <a:avLst/>
          </a:prstGeom>
          <a:noFill/>
          <a:ln cap="flat" cmpd="sng" w="9525">
            <a:solidFill>
              <a:srgbClr val="AEABAB"/>
            </a:solidFill>
            <a:prstDash val="dash"/>
            <a:miter lim="800000"/>
            <a:headEnd len="sm" w="sm" type="none"/>
            <a:tailEnd len="sm" w="sm" type="none"/>
          </a:ln>
        </p:spPr>
      </p:cxnSp>
      <p:cxnSp>
        <p:nvCxnSpPr>
          <p:cNvPr id="109" name="Google Shape;109;p16"/>
          <p:cNvCxnSpPr/>
          <p:nvPr/>
        </p:nvCxnSpPr>
        <p:spPr>
          <a:xfrm flipH="1" rot="10800000">
            <a:off x="5278733" y="2484687"/>
            <a:ext cx="1396800" cy="660300"/>
          </a:xfrm>
          <a:prstGeom prst="straightConnector1">
            <a:avLst/>
          </a:prstGeom>
          <a:noFill/>
          <a:ln cap="flat" cmpd="sng" w="9525">
            <a:solidFill>
              <a:srgbClr val="AEABAB"/>
            </a:solidFill>
            <a:prstDash val="dash"/>
            <a:miter lim="800000"/>
            <a:headEnd len="sm" w="sm" type="none"/>
            <a:tailEnd len="sm" w="sm" type="none"/>
          </a:ln>
        </p:spPr>
      </p:cxnSp>
      <p:cxnSp>
        <p:nvCxnSpPr>
          <p:cNvPr id="110" name="Google Shape;110;p16"/>
          <p:cNvCxnSpPr/>
          <p:nvPr/>
        </p:nvCxnSpPr>
        <p:spPr>
          <a:xfrm flipH="1" rot="10800000">
            <a:off x="7045566" y="2484687"/>
            <a:ext cx="1396800" cy="660300"/>
          </a:xfrm>
          <a:prstGeom prst="straightConnector1">
            <a:avLst/>
          </a:prstGeom>
          <a:noFill/>
          <a:ln cap="flat" cmpd="sng" w="9525">
            <a:solidFill>
              <a:srgbClr val="AEABAB"/>
            </a:solidFill>
            <a:prstDash val="dash"/>
            <a:miter lim="800000"/>
            <a:headEnd len="sm" w="sm" type="none"/>
            <a:tailEnd len="sm" w="sm" type="none"/>
          </a:ln>
        </p:spPr>
      </p:cxnSp>
      <p:cxnSp>
        <p:nvCxnSpPr>
          <p:cNvPr id="111" name="Google Shape;111;p16"/>
          <p:cNvCxnSpPr/>
          <p:nvPr/>
        </p:nvCxnSpPr>
        <p:spPr>
          <a:xfrm flipH="1" rot="10800000">
            <a:off x="8872689" y="2484687"/>
            <a:ext cx="1396800" cy="660300"/>
          </a:xfrm>
          <a:prstGeom prst="straightConnector1">
            <a:avLst/>
          </a:prstGeom>
          <a:noFill/>
          <a:ln cap="flat" cmpd="sng" w="9525">
            <a:solidFill>
              <a:srgbClr val="AEABAB"/>
            </a:solidFill>
            <a:prstDash val="dash"/>
            <a:miter lim="800000"/>
            <a:headEnd len="sm" w="sm" type="none"/>
            <a:tailEnd len="sm" w="sm" type="none"/>
          </a:ln>
        </p:spPr>
      </p:cxnSp>
      <p:cxnSp>
        <p:nvCxnSpPr>
          <p:cNvPr id="112" name="Google Shape;112;p16"/>
          <p:cNvCxnSpPr/>
          <p:nvPr/>
        </p:nvCxnSpPr>
        <p:spPr>
          <a:xfrm>
            <a:off x="3135085" y="3518219"/>
            <a:ext cx="0" cy="360000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3" name="Google Shape;113;p16"/>
          <p:cNvCxnSpPr/>
          <p:nvPr/>
        </p:nvCxnSpPr>
        <p:spPr>
          <a:xfrm>
            <a:off x="4928716" y="3529960"/>
            <a:ext cx="0" cy="360000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4" name="Google Shape;114;p16"/>
          <p:cNvCxnSpPr/>
          <p:nvPr/>
        </p:nvCxnSpPr>
        <p:spPr>
          <a:xfrm>
            <a:off x="6812781" y="3518220"/>
            <a:ext cx="0" cy="360000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5" name="Google Shape;115;p16"/>
          <p:cNvCxnSpPr/>
          <p:nvPr/>
        </p:nvCxnSpPr>
        <p:spPr>
          <a:xfrm>
            <a:off x="8651627" y="3518220"/>
            <a:ext cx="0" cy="360000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6" name="Google Shape;116;p16"/>
          <p:cNvCxnSpPr/>
          <p:nvPr/>
        </p:nvCxnSpPr>
        <p:spPr>
          <a:xfrm rot="10800000">
            <a:off x="2215661" y="3518219"/>
            <a:ext cx="0" cy="3600000"/>
          </a:xfrm>
          <a:prstGeom prst="straightConnector1">
            <a:avLst/>
          </a:prstGeom>
          <a:noFill/>
          <a:ln cap="flat" cmpd="sng" w="9525">
            <a:solidFill>
              <a:srgbClr val="AEABAB"/>
            </a:solidFill>
            <a:prstDash val="dot"/>
            <a:miter lim="800000"/>
            <a:headEnd len="sm" w="sm" type="none"/>
            <a:tailEnd len="sm" w="sm" type="none"/>
          </a:ln>
        </p:spPr>
      </p:cxnSp>
      <p:cxnSp>
        <p:nvCxnSpPr>
          <p:cNvPr id="117" name="Google Shape;117;p16"/>
          <p:cNvCxnSpPr/>
          <p:nvPr/>
        </p:nvCxnSpPr>
        <p:spPr>
          <a:xfrm rot="10800000">
            <a:off x="4054509" y="3518219"/>
            <a:ext cx="0" cy="3600000"/>
          </a:xfrm>
          <a:prstGeom prst="straightConnector1">
            <a:avLst/>
          </a:prstGeom>
          <a:noFill/>
          <a:ln cap="flat" cmpd="sng" w="9525">
            <a:solidFill>
              <a:srgbClr val="AEABAB"/>
            </a:solidFill>
            <a:prstDash val="dash"/>
            <a:miter lim="800000"/>
            <a:headEnd len="sm" w="sm" type="none"/>
            <a:tailEnd len="sm" w="sm" type="none"/>
          </a:ln>
        </p:spPr>
      </p:cxnSp>
      <p:cxnSp>
        <p:nvCxnSpPr>
          <p:cNvPr id="118" name="Google Shape;118;p16"/>
          <p:cNvCxnSpPr/>
          <p:nvPr/>
        </p:nvCxnSpPr>
        <p:spPr>
          <a:xfrm rot="10800000">
            <a:off x="5893357" y="3518219"/>
            <a:ext cx="0" cy="3600000"/>
          </a:xfrm>
          <a:prstGeom prst="straightConnector1">
            <a:avLst/>
          </a:prstGeom>
          <a:noFill/>
          <a:ln cap="flat" cmpd="sng" w="12700">
            <a:solidFill>
              <a:srgbClr val="AEABAB"/>
            </a:solidFill>
            <a:prstDash val="dash"/>
            <a:miter lim="800000"/>
            <a:headEnd len="sm" w="sm" type="none"/>
            <a:tailEnd len="sm" w="sm" type="none"/>
          </a:ln>
        </p:spPr>
      </p:cxnSp>
      <p:cxnSp>
        <p:nvCxnSpPr>
          <p:cNvPr id="119" name="Google Shape;119;p16"/>
          <p:cNvCxnSpPr/>
          <p:nvPr/>
        </p:nvCxnSpPr>
        <p:spPr>
          <a:xfrm rot="10800000">
            <a:off x="7732204" y="3518219"/>
            <a:ext cx="0" cy="3600000"/>
          </a:xfrm>
          <a:prstGeom prst="straightConnector1">
            <a:avLst/>
          </a:prstGeom>
          <a:noFill/>
          <a:ln cap="flat" cmpd="sng" w="9525">
            <a:solidFill>
              <a:srgbClr val="AEABAB"/>
            </a:solidFill>
            <a:prstDash val="dash"/>
            <a:miter lim="800000"/>
            <a:headEnd len="sm" w="sm" type="none"/>
            <a:tailEnd len="sm" w="sm" type="none"/>
          </a:ln>
        </p:spPr>
      </p:cxnSp>
      <p:cxnSp>
        <p:nvCxnSpPr>
          <p:cNvPr id="120" name="Google Shape;120;p16"/>
          <p:cNvCxnSpPr/>
          <p:nvPr/>
        </p:nvCxnSpPr>
        <p:spPr>
          <a:xfrm rot="10800000">
            <a:off x="9571049" y="3518219"/>
            <a:ext cx="0" cy="3600000"/>
          </a:xfrm>
          <a:prstGeom prst="straightConnector1">
            <a:avLst/>
          </a:prstGeom>
          <a:noFill/>
          <a:ln cap="flat" cmpd="sng" w="12700">
            <a:solidFill>
              <a:srgbClr val="AEABAB"/>
            </a:solidFill>
            <a:prstDash val="dash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0"/>
          <p:cNvSpPr txBox="1"/>
          <p:nvPr/>
        </p:nvSpPr>
        <p:spPr>
          <a:xfrm>
            <a:off x="371789" y="201245"/>
            <a:ext cx="6049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 STORY BOARD</a:t>
            </a:r>
            <a:endParaRPr/>
          </a:p>
        </p:txBody>
      </p:sp>
      <p:sp>
        <p:nvSpPr>
          <p:cNvPr id="126" name="Google Shape;126;p20"/>
          <p:cNvSpPr/>
          <p:nvPr/>
        </p:nvSpPr>
        <p:spPr>
          <a:xfrm rot="5400000">
            <a:off x="-246210" y="246300"/>
            <a:ext cx="864300" cy="371700"/>
          </a:xfrm>
          <a:prstGeom prst="triangle">
            <a:avLst>
              <a:gd fmla="val 50000" name="adj"/>
            </a:avLst>
          </a:prstGeom>
          <a:solidFill>
            <a:srgbClr val="EF5B4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20"/>
          <p:cNvSpPr/>
          <p:nvPr/>
        </p:nvSpPr>
        <p:spPr>
          <a:xfrm>
            <a:off x="371789" y="1047280"/>
            <a:ext cx="3195300" cy="2266200"/>
          </a:xfrm>
          <a:prstGeom prst="roundRect">
            <a:avLst>
              <a:gd fmla="val 1758" name="adj"/>
            </a:avLst>
          </a:prstGeom>
          <a:noFill/>
          <a:ln cap="flat" cmpd="sng" w="19050">
            <a:solidFill>
              <a:srgbClr val="A5A5A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20"/>
          <p:cNvSpPr/>
          <p:nvPr/>
        </p:nvSpPr>
        <p:spPr>
          <a:xfrm>
            <a:off x="3716352" y="1047280"/>
            <a:ext cx="3195300" cy="2266200"/>
          </a:xfrm>
          <a:prstGeom prst="roundRect">
            <a:avLst>
              <a:gd fmla="val 1758" name="adj"/>
            </a:avLst>
          </a:prstGeom>
          <a:noFill/>
          <a:ln cap="flat" cmpd="sng" w="19050">
            <a:solidFill>
              <a:srgbClr val="A5A5A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20"/>
          <p:cNvSpPr/>
          <p:nvPr/>
        </p:nvSpPr>
        <p:spPr>
          <a:xfrm>
            <a:off x="7060915" y="1047279"/>
            <a:ext cx="3195300" cy="2266200"/>
          </a:xfrm>
          <a:prstGeom prst="roundRect">
            <a:avLst>
              <a:gd fmla="val 1758" name="adj"/>
            </a:avLst>
          </a:prstGeom>
          <a:noFill/>
          <a:ln cap="flat" cmpd="sng" w="19050">
            <a:solidFill>
              <a:srgbClr val="A5A5A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20"/>
          <p:cNvSpPr/>
          <p:nvPr/>
        </p:nvSpPr>
        <p:spPr>
          <a:xfrm>
            <a:off x="371789" y="4305343"/>
            <a:ext cx="3195300" cy="2266200"/>
          </a:xfrm>
          <a:prstGeom prst="roundRect">
            <a:avLst>
              <a:gd fmla="val 1758" name="adj"/>
            </a:avLst>
          </a:prstGeom>
          <a:noFill/>
          <a:ln cap="flat" cmpd="sng" w="19050">
            <a:solidFill>
              <a:srgbClr val="A5A5A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20"/>
          <p:cNvSpPr/>
          <p:nvPr/>
        </p:nvSpPr>
        <p:spPr>
          <a:xfrm>
            <a:off x="3716352" y="4305343"/>
            <a:ext cx="3195300" cy="2266200"/>
          </a:xfrm>
          <a:prstGeom prst="roundRect">
            <a:avLst>
              <a:gd fmla="val 1758" name="adj"/>
            </a:avLst>
          </a:prstGeom>
          <a:noFill/>
          <a:ln cap="flat" cmpd="sng" w="19050">
            <a:solidFill>
              <a:srgbClr val="A5A5A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20"/>
          <p:cNvSpPr/>
          <p:nvPr/>
        </p:nvSpPr>
        <p:spPr>
          <a:xfrm>
            <a:off x="7060915" y="4305342"/>
            <a:ext cx="3195300" cy="2266200"/>
          </a:xfrm>
          <a:prstGeom prst="roundRect">
            <a:avLst>
              <a:gd fmla="val 1758" name="adj"/>
            </a:avLst>
          </a:prstGeom>
          <a:noFill/>
          <a:ln cap="flat" cmpd="sng" w="19050">
            <a:solidFill>
              <a:srgbClr val="A5A5A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3" name="Google Shape;133;p20"/>
          <p:cNvCxnSpPr/>
          <p:nvPr/>
        </p:nvCxnSpPr>
        <p:spPr>
          <a:xfrm rot="10800000">
            <a:off x="371684" y="3523750"/>
            <a:ext cx="3195300" cy="0"/>
          </a:xfrm>
          <a:prstGeom prst="straightConnector1">
            <a:avLst/>
          </a:prstGeom>
          <a:noFill/>
          <a:ln cap="flat" cmpd="sng" w="12700">
            <a:solidFill>
              <a:srgbClr val="AEABAB"/>
            </a:solidFill>
            <a:prstDash val="dot"/>
            <a:miter lim="800000"/>
            <a:headEnd len="sm" w="sm" type="none"/>
            <a:tailEnd len="sm" w="sm" type="none"/>
          </a:ln>
        </p:spPr>
      </p:cxnSp>
      <p:cxnSp>
        <p:nvCxnSpPr>
          <p:cNvPr id="134" name="Google Shape;134;p20"/>
          <p:cNvCxnSpPr/>
          <p:nvPr/>
        </p:nvCxnSpPr>
        <p:spPr>
          <a:xfrm rot="10800000">
            <a:off x="371684" y="3757863"/>
            <a:ext cx="3195300" cy="0"/>
          </a:xfrm>
          <a:prstGeom prst="straightConnector1">
            <a:avLst/>
          </a:prstGeom>
          <a:noFill/>
          <a:ln cap="flat" cmpd="sng" w="12700">
            <a:solidFill>
              <a:srgbClr val="AEABAB"/>
            </a:solidFill>
            <a:prstDash val="dot"/>
            <a:miter lim="800000"/>
            <a:headEnd len="sm" w="sm" type="none"/>
            <a:tailEnd len="sm" w="sm" type="none"/>
          </a:ln>
        </p:spPr>
      </p:cxnSp>
      <p:cxnSp>
        <p:nvCxnSpPr>
          <p:cNvPr id="135" name="Google Shape;135;p20"/>
          <p:cNvCxnSpPr/>
          <p:nvPr/>
        </p:nvCxnSpPr>
        <p:spPr>
          <a:xfrm rot="10800000">
            <a:off x="371684" y="3991976"/>
            <a:ext cx="3195300" cy="0"/>
          </a:xfrm>
          <a:prstGeom prst="straightConnector1">
            <a:avLst/>
          </a:prstGeom>
          <a:noFill/>
          <a:ln cap="flat" cmpd="sng" w="12700">
            <a:solidFill>
              <a:srgbClr val="AEABAB"/>
            </a:solidFill>
            <a:prstDash val="dot"/>
            <a:miter lim="800000"/>
            <a:headEnd len="sm" w="sm" type="none"/>
            <a:tailEnd len="sm" w="sm" type="none"/>
          </a:ln>
        </p:spPr>
      </p:cxnSp>
      <p:cxnSp>
        <p:nvCxnSpPr>
          <p:cNvPr id="136" name="Google Shape;136;p20"/>
          <p:cNvCxnSpPr/>
          <p:nvPr/>
        </p:nvCxnSpPr>
        <p:spPr>
          <a:xfrm rot="10800000">
            <a:off x="3708009" y="3523750"/>
            <a:ext cx="3195300" cy="0"/>
          </a:xfrm>
          <a:prstGeom prst="straightConnector1">
            <a:avLst/>
          </a:prstGeom>
          <a:noFill/>
          <a:ln cap="flat" cmpd="sng" w="12700">
            <a:solidFill>
              <a:srgbClr val="AEABAB"/>
            </a:solidFill>
            <a:prstDash val="dot"/>
            <a:miter lim="800000"/>
            <a:headEnd len="sm" w="sm" type="none"/>
            <a:tailEnd len="sm" w="sm" type="none"/>
          </a:ln>
        </p:spPr>
      </p:cxnSp>
      <p:cxnSp>
        <p:nvCxnSpPr>
          <p:cNvPr id="137" name="Google Shape;137;p20"/>
          <p:cNvCxnSpPr/>
          <p:nvPr/>
        </p:nvCxnSpPr>
        <p:spPr>
          <a:xfrm rot="10800000">
            <a:off x="3708009" y="3757863"/>
            <a:ext cx="3195300" cy="0"/>
          </a:xfrm>
          <a:prstGeom prst="straightConnector1">
            <a:avLst/>
          </a:prstGeom>
          <a:noFill/>
          <a:ln cap="flat" cmpd="sng" w="12700">
            <a:solidFill>
              <a:srgbClr val="AEABAB"/>
            </a:solidFill>
            <a:prstDash val="dot"/>
            <a:miter lim="800000"/>
            <a:headEnd len="sm" w="sm" type="none"/>
            <a:tailEnd len="sm" w="sm" type="none"/>
          </a:ln>
        </p:spPr>
      </p:cxnSp>
      <p:cxnSp>
        <p:nvCxnSpPr>
          <p:cNvPr id="138" name="Google Shape;138;p20"/>
          <p:cNvCxnSpPr/>
          <p:nvPr/>
        </p:nvCxnSpPr>
        <p:spPr>
          <a:xfrm rot="10800000">
            <a:off x="3708009" y="3991976"/>
            <a:ext cx="3195300" cy="0"/>
          </a:xfrm>
          <a:prstGeom prst="straightConnector1">
            <a:avLst/>
          </a:prstGeom>
          <a:noFill/>
          <a:ln cap="flat" cmpd="sng" w="12700">
            <a:solidFill>
              <a:srgbClr val="AEABAB"/>
            </a:solidFill>
            <a:prstDash val="dot"/>
            <a:miter lim="800000"/>
            <a:headEnd len="sm" w="sm" type="none"/>
            <a:tailEnd len="sm" w="sm" type="none"/>
          </a:ln>
        </p:spPr>
      </p:cxnSp>
      <p:cxnSp>
        <p:nvCxnSpPr>
          <p:cNvPr id="139" name="Google Shape;139;p20"/>
          <p:cNvCxnSpPr/>
          <p:nvPr/>
        </p:nvCxnSpPr>
        <p:spPr>
          <a:xfrm rot="10800000">
            <a:off x="7060810" y="3523750"/>
            <a:ext cx="3195300" cy="0"/>
          </a:xfrm>
          <a:prstGeom prst="straightConnector1">
            <a:avLst/>
          </a:prstGeom>
          <a:noFill/>
          <a:ln cap="flat" cmpd="sng" w="12700">
            <a:solidFill>
              <a:srgbClr val="AEABAB"/>
            </a:solidFill>
            <a:prstDash val="dot"/>
            <a:miter lim="800000"/>
            <a:headEnd len="sm" w="sm" type="none"/>
            <a:tailEnd len="sm" w="sm" type="none"/>
          </a:ln>
        </p:spPr>
      </p:cxnSp>
      <p:cxnSp>
        <p:nvCxnSpPr>
          <p:cNvPr id="140" name="Google Shape;140;p20"/>
          <p:cNvCxnSpPr/>
          <p:nvPr/>
        </p:nvCxnSpPr>
        <p:spPr>
          <a:xfrm rot="10800000">
            <a:off x="7060810" y="3757863"/>
            <a:ext cx="3195300" cy="0"/>
          </a:xfrm>
          <a:prstGeom prst="straightConnector1">
            <a:avLst/>
          </a:prstGeom>
          <a:noFill/>
          <a:ln cap="flat" cmpd="sng" w="12700">
            <a:solidFill>
              <a:srgbClr val="AEABAB"/>
            </a:solidFill>
            <a:prstDash val="dot"/>
            <a:miter lim="800000"/>
            <a:headEnd len="sm" w="sm" type="none"/>
            <a:tailEnd len="sm" w="sm" type="none"/>
          </a:ln>
        </p:spPr>
      </p:cxnSp>
      <p:cxnSp>
        <p:nvCxnSpPr>
          <p:cNvPr id="141" name="Google Shape;141;p20"/>
          <p:cNvCxnSpPr/>
          <p:nvPr/>
        </p:nvCxnSpPr>
        <p:spPr>
          <a:xfrm rot="10800000">
            <a:off x="7060810" y="3991976"/>
            <a:ext cx="3195300" cy="0"/>
          </a:xfrm>
          <a:prstGeom prst="straightConnector1">
            <a:avLst/>
          </a:prstGeom>
          <a:noFill/>
          <a:ln cap="flat" cmpd="sng" w="12700">
            <a:solidFill>
              <a:srgbClr val="AEABAB"/>
            </a:solidFill>
            <a:prstDash val="dot"/>
            <a:miter lim="800000"/>
            <a:headEnd len="sm" w="sm" type="none"/>
            <a:tailEnd len="sm" w="sm" type="none"/>
          </a:ln>
        </p:spPr>
      </p:cxnSp>
      <p:cxnSp>
        <p:nvCxnSpPr>
          <p:cNvPr id="142" name="Google Shape;142;p20"/>
          <p:cNvCxnSpPr/>
          <p:nvPr/>
        </p:nvCxnSpPr>
        <p:spPr>
          <a:xfrm rot="10800000">
            <a:off x="371684" y="6781815"/>
            <a:ext cx="3195300" cy="0"/>
          </a:xfrm>
          <a:prstGeom prst="straightConnector1">
            <a:avLst/>
          </a:prstGeom>
          <a:noFill/>
          <a:ln cap="flat" cmpd="sng" w="12700">
            <a:solidFill>
              <a:srgbClr val="AEABAB"/>
            </a:solidFill>
            <a:prstDash val="dot"/>
            <a:miter lim="800000"/>
            <a:headEnd len="sm" w="sm" type="none"/>
            <a:tailEnd len="sm" w="sm" type="none"/>
          </a:ln>
        </p:spPr>
      </p:cxnSp>
      <p:cxnSp>
        <p:nvCxnSpPr>
          <p:cNvPr id="143" name="Google Shape;143;p20"/>
          <p:cNvCxnSpPr/>
          <p:nvPr/>
        </p:nvCxnSpPr>
        <p:spPr>
          <a:xfrm rot="10800000">
            <a:off x="371684" y="7015928"/>
            <a:ext cx="3195300" cy="0"/>
          </a:xfrm>
          <a:prstGeom prst="straightConnector1">
            <a:avLst/>
          </a:prstGeom>
          <a:noFill/>
          <a:ln cap="flat" cmpd="sng" w="12700">
            <a:solidFill>
              <a:srgbClr val="AEABAB"/>
            </a:solidFill>
            <a:prstDash val="dot"/>
            <a:miter lim="800000"/>
            <a:headEnd len="sm" w="sm" type="none"/>
            <a:tailEnd len="sm" w="sm" type="none"/>
          </a:ln>
        </p:spPr>
      </p:cxnSp>
      <p:cxnSp>
        <p:nvCxnSpPr>
          <p:cNvPr id="144" name="Google Shape;144;p20"/>
          <p:cNvCxnSpPr/>
          <p:nvPr/>
        </p:nvCxnSpPr>
        <p:spPr>
          <a:xfrm rot="10800000">
            <a:off x="371684" y="7250041"/>
            <a:ext cx="3195300" cy="0"/>
          </a:xfrm>
          <a:prstGeom prst="straightConnector1">
            <a:avLst/>
          </a:prstGeom>
          <a:noFill/>
          <a:ln cap="flat" cmpd="sng" w="12700">
            <a:solidFill>
              <a:srgbClr val="AEABAB"/>
            </a:solidFill>
            <a:prstDash val="dot"/>
            <a:miter lim="800000"/>
            <a:headEnd len="sm" w="sm" type="none"/>
            <a:tailEnd len="sm" w="sm" type="none"/>
          </a:ln>
        </p:spPr>
      </p:cxnSp>
      <p:cxnSp>
        <p:nvCxnSpPr>
          <p:cNvPr id="145" name="Google Shape;145;p20"/>
          <p:cNvCxnSpPr/>
          <p:nvPr/>
        </p:nvCxnSpPr>
        <p:spPr>
          <a:xfrm rot="10800000">
            <a:off x="3708009" y="6781815"/>
            <a:ext cx="3195300" cy="0"/>
          </a:xfrm>
          <a:prstGeom prst="straightConnector1">
            <a:avLst/>
          </a:prstGeom>
          <a:noFill/>
          <a:ln cap="flat" cmpd="sng" w="12700">
            <a:solidFill>
              <a:srgbClr val="AEABAB"/>
            </a:solidFill>
            <a:prstDash val="dot"/>
            <a:miter lim="800000"/>
            <a:headEnd len="sm" w="sm" type="none"/>
            <a:tailEnd len="sm" w="sm" type="none"/>
          </a:ln>
        </p:spPr>
      </p:cxnSp>
      <p:cxnSp>
        <p:nvCxnSpPr>
          <p:cNvPr id="146" name="Google Shape;146;p20"/>
          <p:cNvCxnSpPr/>
          <p:nvPr/>
        </p:nvCxnSpPr>
        <p:spPr>
          <a:xfrm rot="10800000">
            <a:off x="3708009" y="7015928"/>
            <a:ext cx="3195300" cy="0"/>
          </a:xfrm>
          <a:prstGeom prst="straightConnector1">
            <a:avLst/>
          </a:prstGeom>
          <a:noFill/>
          <a:ln cap="flat" cmpd="sng" w="12700">
            <a:solidFill>
              <a:srgbClr val="AEABAB"/>
            </a:solidFill>
            <a:prstDash val="dot"/>
            <a:miter lim="800000"/>
            <a:headEnd len="sm" w="sm" type="none"/>
            <a:tailEnd len="sm" w="sm" type="none"/>
          </a:ln>
        </p:spPr>
      </p:cxnSp>
      <p:cxnSp>
        <p:nvCxnSpPr>
          <p:cNvPr id="147" name="Google Shape;147;p20"/>
          <p:cNvCxnSpPr/>
          <p:nvPr/>
        </p:nvCxnSpPr>
        <p:spPr>
          <a:xfrm rot="10800000">
            <a:off x="3708009" y="7250041"/>
            <a:ext cx="3195300" cy="0"/>
          </a:xfrm>
          <a:prstGeom prst="straightConnector1">
            <a:avLst/>
          </a:prstGeom>
          <a:noFill/>
          <a:ln cap="flat" cmpd="sng" w="12700">
            <a:solidFill>
              <a:srgbClr val="AEABAB"/>
            </a:solidFill>
            <a:prstDash val="dot"/>
            <a:miter lim="800000"/>
            <a:headEnd len="sm" w="sm" type="none"/>
            <a:tailEnd len="sm" w="sm" type="none"/>
          </a:ln>
        </p:spPr>
      </p:cxnSp>
      <p:cxnSp>
        <p:nvCxnSpPr>
          <p:cNvPr id="148" name="Google Shape;148;p20"/>
          <p:cNvCxnSpPr/>
          <p:nvPr/>
        </p:nvCxnSpPr>
        <p:spPr>
          <a:xfrm rot="10800000">
            <a:off x="7060810" y="6781815"/>
            <a:ext cx="3195300" cy="0"/>
          </a:xfrm>
          <a:prstGeom prst="straightConnector1">
            <a:avLst/>
          </a:prstGeom>
          <a:noFill/>
          <a:ln cap="flat" cmpd="sng" w="12700">
            <a:solidFill>
              <a:srgbClr val="AEABAB"/>
            </a:solidFill>
            <a:prstDash val="dot"/>
            <a:miter lim="800000"/>
            <a:headEnd len="sm" w="sm" type="none"/>
            <a:tailEnd len="sm" w="sm" type="none"/>
          </a:ln>
        </p:spPr>
      </p:cxnSp>
      <p:cxnSp>
        <p:nvCxnSpPr>
          <p:cNvPr id="149" name="Google Shape;149;p20"/>
          <p:cNvCxnSpPr/>
          <p:nvPr/>
        </p:nvCxnSpPr>
        <p:spPr>
          <a:xfrm rot="10800000">
            <a:off x="7060810" y="7015928"/>
            <a:ext cx="3195300" cy="0"/>
          </a:xfrm>
          <a:prstGeom prst="straightConnector1">
            <a:avLst/>
          </a:prstGeom>
          <a:noFill/>
          <a:ln cap="flat" cmpd="sng" w="12700">
            <a:solidFill>
              <a:srgbClr val="AEABAB"/>
            </a:solidFill>
            <a:prstDash val="dot"/>
            <a:miter lim="800000"/>
            <a:headEnd len="sm" w="sm" type="none"/>
            <a:tailEnd len="sm" w="sm" type="none"/>
          </a:ln>
        </p:spPr>
      </p:cxnSp>
      <p:cxnSp>
        <p:nvCxnSpPr>
          <p:cNvPr id="150" name="Google Shape;150;p20"/>
          <p:cNvCxnSpPr/>
          <p:nvPr/>
        </p:nvCxnSpPr>
        <p:spPr>
          <a:xfrm rot="10800000">
            <a:off x="7060810" y="7250041"/>
            <a:ext cx="3195300" cy="0"/>
          </a:xfrm>
          <a:prstGeom prst="straightConnector1">
            <a:avLst/>
          </a:prstGeom>
          <a:noFill/>
          <a:ln cap="flat" cmpd="sng" w="12700">
            <a:solidFill>
              <a:srgbClr val="AEABAB"/>
            </a:solidFill>
            <a:prstDash val="dot"/>
            <a:miter lim="800000"/>
            <a:headEnd len="sm" w="sm" type="none"/>
            <a:tailEnd len="sm" w="sm" type="none"/>
          </a:ln>
        </p:spPr>
      </p:cxnSp>
      <p:sp>
        <p:nvSpPr>
          <p:cNvPr id="151" name="Google Shape;151;p20"/>
          <p:cNvSpPr txBox="1"/>
          <p:nvPr/>
        </p:nvSpPr>
        <p:spPr>
          <a:xfrm>
            <a:off x="435703" y="1177425"/>
            <a:ext cx="21591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fr-FR" sz="1200" u="none" strike="noStrike">
                <a:solidFill>
                  <a:srgbClr val="EF5A40"/>
                </a:solidFill>
                <a:latin typeface="Arial"/>
                <a:ea typeface="Arial"/>
                <a:cs typeface="Arial"/>
                <a:sym typeface="Arial"/>
              </a:rPr>
              <a:t>Visuel : dessin, schéma, collage</a:t>
            </a:r>
            <a:endParaRPr/>
          </a:p>
        </p:txBody>
      </p:sp>
      <p:sp>
        <p:nvSpPr>
          <p:cNvPr id="152" name="Google Shape;152;p20"/>
          <p:cNvSpPr txBox="1"/>
          <p:nvPr/>
        </p:nvSpPr>
        <p:spPr>
          <a:xfrm>
            <a:off x="297740" y="3402212"/>
            <a:ext cx="21591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fr-FR" sz="1200" u="none" strike="noStrike">
                <a:solidFill>
                  <a:srgbClr val="EF5A40"/>
                </a:solidFill>
                <a:latin typeface="Arial"/>
                <a:ea typeface="Arial"/>
                <a:cs typeface="Arial"/>
                <a:sym typeface="Arial"/>
              </a:rPr>
              <a:t>Action 1 :</a:t>
            </a:r>
            <a:endParaRPr/>
          </a:p>
        </p:txBody>
      </p:sp>
      <p:sp>
        <p:nvSpPr>
          <p:cNvPr id="153" name="Google Shape;153;p20"/>
          <p:cNvSpPr txBox="1"/>
          <p:nvPr/>
        </p:nvSpPr>
        <p:spPr>
          <a:xfrm>
            <a:off x="3630898" y="3399217"/>
            <a:ext cx="21591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fr-FR" sz="1200" u="none" strike="noStrike">
                <a:solidFill>
                  <a:srgbClr val="EF5A40"/>
                </a:solidFill>
                <a:latin typeface="Arial"/>
                <a:ea typeface="Arial"/>
                <a:cs typeface="Arial"/>
                <a:sym typeface="Arial"/>
              </a:rPr>
              <a:t>Action 2 :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hème Office">
  <a:themeElements>
    <a:clrScheme name="Thèm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2022-11-28T09:49:50Z</dcterms:created>
  <dc:creator>contact</dc:creator>
</cp:coreProperties>
</file>