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8kL1EK5bEGNDAK+n1hjzrTEDP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371790" y="201245"/>
            <a:ext cx="458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PARCOURS USAGERS </a:t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1406769" y="1166472"/>
            <a:ext cx="8983200" cy="933300"/>
          </a:xfrm>
          <a:prstGeom prst="homePlate">
            <a:avLst>
              <a:gd fmla="val 50000" name="adj"/>
            </a:avLst>
          </a:prstGeom>
          <a:solidFill>
            <a:srgbClr val="D0CE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1406769" y="2343899"/>
            <a:ext cx="8983200" cy="942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16"/>
          <p:cNvGrpSpPr/>
          <p:nvPr/>
        </p:nvGrpSpPr>
        <p:grpSpPr>
          <a:xfrm>
            <a:off x="155751" y="1475435"/>
            <a:ext cx="1124400" cy="375000"/>
            <a:chOff x="185895" y="1354859"/>
            <a:chExt cx="1124400" cy="375000"/>
          </a:xfrm>
        </p:grpSpPr>
        <p:sp>
          <p:nvSpPr>
            <p:cNvPr id="89" name="Google Shape;89;p16"/>
            <p:cNvSpPr/>
            <p:nvPr/>
          </p:nvSpPr>
          <p:spPr>
            <a:xfrm>
              <a:off x="185895" y="1354859"/>
              <a:ext cx="1124400" cy="375000"/>
            </a:xfrm>
            <a:prstGeom prst="rect">
              <a:avLst/>
            </a:prstGeom>
            <a:solidFill>
              <a:srgbClr val="EF5B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185895" y="1415835"/>
              <a:ext cx="1124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ÉTAPES</a:t>
              </a:r>
              <a:endParaRPr/>
            </a:p>
          </p:txBody>
        </p:sp>
      </p:grpSp>
      <p:grpSp>
        <p:nvGrpSpPr>
          <p:cNvPr id="91" name="Google Shape;91;p16"/>
          <p:cNvGrpSpPr/>
          <p:nvPr/>
        </p:nvGrpSpPr>
        <p:grpSpPr>
          <a:xfrm>
            <a:off x="155751" y="2722172"/>
            <a:ext cx="1124400" cy="375000"/>
            <a:chOff x="185895" y="2533868"/>
            <a:chExt cx="1124400" cy="375000"/>
          </a:xfrm>
        </p:grpSpPr>
        <p:sp>
          <p:nvSpPr>
            <p:cNvPr id="92" name="Google Shape;92;p16"/>
            <p:cNvSpPr/>
            <p:nvPr/>
          </p:nvSpPr>
          <p:spPr>
            <a:xfrm>
              <a:off x="185895" y="2533868"/>
              <a:ext cx="1124400" cy="375000"/>
            </a:xfrm>
            <a:prstGeom prst="rect">
              <a:avLst/>
            </a:prstGeom>
            <a:solidFill>
              <a:srgbClr val="EF5B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6"/>
            <p:cNvSpPr txBox="1"/>
            <p:nvPr/>
          </p:nvSpPr>
          <p:spPr>
            <a:xfrm>
              <a:off x="185895" y="2595106"/>
              <a:ext cx="1124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ACTIONS</a:t>
              </a:r>
              <a:endParaRPr/>
            </a:p>
          </p:txBody>
        </p:sp>
      </p:grpSp>
      <p:grpSp>
        <p:nvGrpSpPr>
          <p:cNvPr id="94" name="Google Shape;94;p16"/>
          <p:cNvGrpSpPr/>
          <p:nvPr/>
        </p:nvGrpSpPr>
        <p:grpSpPr>
          <a:xfrm>
            <a:off x="155751" y="3968909"/>
            <a:ext cx="1124400" cy="430800"/>
            <a:chOff x="185895" y="3529960"/>
            <a:chExt cx="1124400" cy="430800"/>
          </a:xfrm>
        </p:grpSpPr>
        <p:sp>
          <p:nvSpPr>
            <p:cNvPr id="95" name="Google Shape;95;p16"/>
            <p:cNvSpPr/>
            <p:nvPr/>
          </p:nvSpPr>
          <p:spPr>
            <a:xfrm>
              <a:off x="185895" y="3552111"/>
              <a:ext cx="1124400" cy="375000"/>
            </a:xfrm>
            <a:prstGeom prst="rect">
              <a:avLst/>
            </a:prstGeom>
            <a:solidFill>
              <a:srgbClr val="EF5B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185895" y="3529960"/>
              <a:ext cx="11244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PARTIE PRENANTE</a:t>
              </a:r>
              <a:endParaRPr/>
            </a:p>
          </p:txBody>
        </p:sp>
      </p:grpSp>
      <p:grpSp>
        <p:nvGrpSpPr>
          <p:cNvPr id="97" name="Google Shape;97;p16"/>
          <p:cNvGrpSpPr/>
          <p:nvPr/>
        </p:nvGrpSpPr>
        <p:grpSpPr>
          <a:xfrm>
            <a:off x="155751" y="5271407"/>
            <a:ext cx="1124400" cy="430800"/>
            <a:chOff x="185895" y="4994643"/>
            <a:chExt cx="1124400" cy="430800"/>
          </a:xfrm>
        </p:grpSpPr>
        <p:sp>
          <p:nvSpPr>
            <p:cNvPr id="98" name="Google Shape;98;p16"/>
            <p:cNvSpPr/>
            <p:nvPr/>
          </p:nvSpPr>
          <p:spPr>
            <a:xfrm>
              <a:off x="185895" y="5022524"/>
              <a:ext cx="1124400" cy="375000"/>
            </a:xfrm>
            <a:prstGeom prst="rect">
              <a:avLst/>
            </a:prstGeom>
            <a:solidFill>
              <a:srgbClr val="EF5B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6"/>
            <p:cNvSpPr txBox="1"/>
            <p:nvPr/>
          </p:nvSpPr>
          <p:spPr>
            <a:xfrm>
              <a:off x="185895" y="4994643"/>
              <a:ext cx="11244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MOYEN DE CONTACT</a:t>
              </a:r>
              <a:endParaRPr/>
            </a:p>
          </p:txBody>
        </p:sp>
      </p:grpSp>
      <p:grpSp>
        <p:nvGrpSpPr>
          <p:cNvPr id="100" name="Google Shape;100;p16"/>
          <p:cNvGrpSpPr/>
          <p:nvPr/>
        </p:nvGrpSpPr>
        <p:grpSpPr>
          <a:xfrm>
            <a:off x="155751" y="6573904"/>
            <a:ext cx="1124400" cy="430800"/>
            <a:chOff x="185895" y="6473424"/>
            <a:chExt cx="1124400" cy="430800"/>
          </a:xfrm>
        </p:grpSpPr>
        <p:sp>
          <p:nvSpPr>
            <p:cNvPr id="101" name="Google Shape;101;p16"/>
            <p:cNvSpPr/>
            <p:nvPr/>
          </p:nvSpPr>
          <p:spPr>
            <a:xfrm>
              <a:off x="185895" y="6501305"/>
              <a:ext cx="1124400" cy="375000"/>
            </a:xfrm>
            <a:prstGeom prst="rect">
              <a:avLst/>
            </a:prstGeom>
            <a:solidFill>
              <a:srgbClr val="EF5B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185895" y="6473424"/>
              <a:ext cx="11244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RESSENTI DE L’USAGER</a:t>
              </a:r>
              <a:endParaRPr/>
            </a:p>
          </p:txBody>
        </p:sp>
      </p:grpSp>
      <p:cxnSp>
        <p:nvCxnSpPr>
          <p:cNvPr id="103" name="Google Shape;103;p16"/>
          <p:cNvCxnSpPr/>
          <p:nvPr/>
        </p:nvCxnSpPr>
        <p:spPr>
          <a:xfrm>
            <a:off x="3054698" y="2419616"/>
            <a:ext cx="0" cy="805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6"/>
          <p:cNvCxnSpPr/>
          <p:nvPr/>
        </p:nvCxnSpPr>
        <p:spPr>
          <a:xfrm>
            <a:off x="4908620" y="2419616"/>
            <a:ext cx="0" cy="805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6"/>
          <p:cNvCxnSpPr/>
          <p:nvPr/>
        </p:nvCxnSpPr>
        <p:spPr>
          <a:xfrm>
            <a:off x="6802734" y="2419616"/>
            <a:ext cx="0" cy="805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6"/>
          <p:cNvCxnSpPr/>
          <p:nvPr/>
        </p:nvCxnSpPr>
        <p:spPr>
          <a:xfrm>
            <a:off x="8656656" y="2419616"/>
            <a:ext cx="0" cy="805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p16"/>
          <p:cNvCxnSpPr/>
          <p:nvPr/>
        </p:nvCxnSpPr>
        <p:spPr>
          <a:xfrm flipH="1" rot="10800000">
            <a:off x="1517301" y="2484687"/>
            <a:ext cx="1396800" cy="6603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6"/>
          <p:cNvCxnSpPr/>
          <p:nvPr/>
        </p:nvCxnSpPr>
        <p:spPr>
          <a:xfrm flipH="1" rot="10800000">
            <a:off x="3287484" y="2484687"/>
            <a:ext cx="1396800" cy="6603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6"/>
          <p:cNvCxnSpPr/>
          <p:nvPr/>
        </p:nvCxnSpPr>
        <p:spPr>
          <a:xfrm flipH="1" rot="10800000">
            <a:off x="5278733" y="2484687"/>
            <a:ext cx="1396800" cy="6603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6"/>
          <p:cNvCxnSpPr/>
          <p:nvPr/>
        </p:nvCxnSpPr>
        <p:spPr>
          <a:xfrm flipH="1" rot="10800000">
            <a:off x="7045566" y="2484687"/>
            <a:ext cx="1396800" cy="6603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16"/>
          <p:cNvCxnSpPr/>
          <p:nvPr/>
        </p:nvCxnSpPr>
        <p:spPr>
          <a:xfrm flipH="1" rot="10800000">
            <a:off x="8872689" y="2484687"/>
            <a:ext cx="1396800" cy="6603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16"/>
          <p:cNvCxnSpPr/>
          <p:nvPr/>
        </p:nvCxnSpPr>
        <p:spPr>
          <a:xfrm>
            <a:off x="3135085" y="3518219"/>
            <a:ext cx="0" cy="3600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16"/>
          <p:cNvCxnSpPr/>
          <p:nvPr/>
        </p:nvCxnSpPr>
        <p:spPr>
          <a:xfrm>
            <a:off x="4928716" y="3529960"/>
            <a:ext cx="0" cy="3600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16"/>
          <p:cNvCxnSpPr/>
          <p:nvPr/>
        </p:nvCxnSpPr>
        <p:spPr>
          <a:xfrm>
            <a:off x="6812781" y="3518220"/>
            <a:ext cx="0" cy="3600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16"/>
          <p:cNvCxnSpPr/>
          <p:nvPr/>
        </p:nvCxnSpPr>
        <p:spPr>
          <a:xfrm>
            <a:off x="8651627" y="3518220"/>
            <a:ext cx="0" cy="3600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16"/>
          <p:cNvCxnSpPr/>
          <p:nvPr/>
        </p:nvCxnSpPr>
        <p:spPr>
          <a:xfrm rot="10800000">
            <a:off x="2215661" y="3518219"/>
            <a:ext cx="0" cy="36000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16"/>
          <p:cNvCxnSpPr/>
          <p:nvPr/>
        </p:nvCxnSpPr>
        <p:spPr>
          <a:xfrm rot="10800000">
            <a:off x="4054509" y="3518219"/>
            <a:ext cx="0" cy="36000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16"/>
          <p:cNvCxnSpPr/>
          <p:nvPr/>
        </p:nvCxnSpPr>
        <p:spPr>
          <a:xfrm rot="10800000">
            <a:off x="5893357" y="3518219"/>
            <a:ext cx="0" cy="360000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16"/>
          <p:cNvCxnSpPr/>
          <p:nvPr/>
        </p:nvCxnSpPr>
        <p:spPr>
          <a:xfrm rot="10800000">
            <a:off x="7732204" y="3518219"/>
            <a:ext cx="0" cy="360000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16"/>
          <p:cNvCxnSpPr/>
          <p:nvPr/>
        </p:nvCxnSpPr>
        <p:spPr>
          <a:xfrm rot="10800000">
            <a:off x="9571049" y="3518219"/>
            <a:ext cx="0" cy="360000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STORY BOARD</a:t>
            </a:r>
            <a:endParaRPr/>
          </a:p>
        </p:txBody>
      </p:sp>
      <p:sp>
        <p:nvSpPr>
          <p:cNvPr id="126" name="Google Shape;126;p20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371789" y="1047280"/>
            <a:ext cx="3195300" cy="2266200"/>
          </a:xfrm>
          <a:prstGeom prst="roundRect">
            <a:avLst>
              <a:gd fmla="val 1758" name="adj"/>
            </a:avLst>
          </a:prstGeom>
          <a:noFill/>
          <a:ln cap="flat" cmpd="sng" w="1905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0"/>
          <p:cNvSpPr/>
          <p:nvPr/>
        </p:nvSpPr>
        <p:spPr>
          <a:xfrm>
            <a:off x="3716352" y="1047280"/>
            <a:ext cx="3195300" cy="2266200"/>
          </a:xfrm>
          <a:prstGeom prst="roundRect">
            <a:avLst>
              <a:gd fmla="val 1758" name="adj"/>
            </a:avLst>
          </a:prstGeom>
          <a:noFill/>
          <a:ln cap="flat" cmpd="sng" w="1905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0"/>
          <p:cNvSpPr/>
          <p:nvPr/>
        </p:nvSpPr>
        <p:spPr>
          <a:xfrm>
            <a:off x="7060915" y="1047279"/>
            <a:ext cx="3195300" cy="2266200"/>
          </a:xfrm>
          <a:prstGeom prst="roundRect">
            <a:avLst>
              <a:gd fmla="val 1758" name="adj"/>
            </a:avLst>
          </a:prstGeom>
          <a:noFill/>
          <a:ln cap="flat" cmpd="sng" w="1905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0"/>
          <p:cNvSpPr/>
          <p:nvPr/>
        </p:nvSpPr>
        <p:spPr>
          <a:xfrm>
            <a:off x="371789" y="4305343"/>
            <a:ext cx="3195300" cy="2266200"/>
          </a:xfrm>
          <a:prstGeom prst="roundRect">
            <a:avLst>
              <a:gd fmla="val 1758" name="adj"/>
            </a:avLst>
          </a:prstGeom>
          <a:noFill/>
          <a:ln cap="flat" cmpd="sng" w="1905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0"/>
          <p:cNvSpPr/>
          <p:nvPr/>
        </p:nvSpPr>
        <p:spPr>
          <a:xfrm>
            <a:off x="3716352" y="4305343"/>
            <a:ext cx="3195300" cy="2266200"/>
          </a:xfrm>
          <a:prstGeom prst="roundRect">
            <a:avLst>
              <a:gd fmla="val 1758" name="adj"/>
            </a:avLst>
          </a:prstGeom>
          <a:noFill/>
          <a:ln cap="flat" cmpd="sng" w="1905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0"/>
          <p:cNvSpPr/>
          <p:nvPr/>
        </p:nvSpPr>
        <p:spPr>
          <a:xfrm>
            <a:off x="7060915" y="4305342"/>
            <a:ext cx="3195300" cy="2266200"/>
          </a:xfrm>
          <a:prstGeom prst="roundRect">
            <a:avLst>
              <a:gd fmla="val 1758" name="adj"/>
            </a:avLst>
          </a:prstGeom>
          <a:noFill/>
          <a:ln cap="flat" cmpd="sng" w="1905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0"/>
          <p:cNvCxnSpPr/>
          <p:nvPr/>
        </p:nvCxnSpPr>
        <p:spPr>
          <a:xfrm rot="10800000">
            <a:off x="371684" y="3523750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20"/>
          <p:cNvCxnSpPr/>
          <p:nvPr/>
        </p:nvCxnSpPr>
        <p:spPr>
          <a:xfrm rot="10800000">
            <a:off x="371684" y="3757863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35" name="Google Shape;135;p20"/>
          <p:cNvCxnSpPr/>
          <p:nvPr/>
        </p:nvCxnSpPr>
        <p:spPr>
          <a:xfrm rot="10800000">
            <a:off x="371684" y="3991976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36" name="Google Shape;136;p20"/>
          <p:cNvCxnSpPr/>
          <p:nvPr/>
        </p:nvCxnSpPr>
        <p:spPr>
          <a:xfrm rot="10800000">
            <a:off x="3708009" y="3523750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20"/>
          <p:cNvCxnSpPr/>
          <p:nvPr/>
        </p:nvCxnSpPr>
        <p:spPr>
          <a:xfrm rot="10800000">
            <a:off x="3708009" y="3757863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20"/>
          <p:cNvCxnSpPr/>
          <p:nvPr/>
        </p:nvCxnSpPr>
        <p:spPr>
          <a:xfrm rot="10800000">
            <a:off x="3708009" y="3991976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39" name="Google Shape;139;p20"/>
          <p:cNvCxnSpPr/>
          <p:nvPr/>
        </p:nvCxnSpPr>
        <p:spPr>
          <a:xfrm rot="10800000">
            <a:off x="7060810" y="3523750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p20"/>
          <p:cNvCxnSpPr/>
          <p:nvPr/>
        </p:nvCxnSpPr>
        <p:spPr>
          <a:xfrm rot="10800000">
            <a:off x="7060810" y="3757863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20"/>
          <p:cNvCxnSpPr/>
          <p:nvPr/>
        </p:nvCxnSpPr>
        <p:spPr>
          <a:xfrm rot="10800000">
            <a:off x="7060810" y="3991976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2" name="Google Shape;142;p20"/>
          <p:cNvCxnSpPr/>
          <p:nvPr/>
        </p:nvCxnSpPr>
        <p:spPr>
          <a:xfrm rot="10800000">
            <a:off x="371684" y="6781815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20"/>
          <p:cNvCxnSpPr/>
          <p:nvPr/>
        </p:nvCxnSpPr>
        <p:spPr>
          <a:xfrm rot="10800000">
            <a:off x="371684" y="7015928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20"/>
          <p:cNvCxnSpPr/>
          <p:nvPr/>
        </p:nvCxnSpPr>
        <p:spPr>
          <a:xfrm rot="10800000">
            <a:off x="371684" y="7250041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p20"/>
          <p:cNvCxnSpPr/>
          <p:nvPr/>
        </p:nvCxnSpPr>
        <p:spPr>
          <a:xfrm rot="10800000">
            <a:off x="3708009" y="6781815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6" name="Google Shape;146;p20"/>
          <p:cNvCxnSpPr/>
          <p:nvPr/>
        </p:nvCxnSpPr>
        <p:spPr>
          <a:xfrm rot="10800000">
            <a:off x="3708009" y="7015928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20"/>
          <p:cNvCxnSpPr/>
          <p:nvPr/>
        </p:nvCxnSpPr>
        <p:spPr>
          <a:xfrm rot="10800000">
            <a:off x="3708009" y="7250041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8" name="Google Shape;148;p20"/>
          <p:cNvCxnSpPr/>
          <p:nvPr/>
        </p:nvCxnSpPr>
        <p:spPr>
          <a:xfrm rot="10800000">
            <a:off x="7060810" y="6781815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49" name="Google Shape;149;p20"/>
          <p:cNvCxnSpPr/>
          <p:nvPr/>
        </p:nvCxnSpPr>
        <p:spPr>
          <a:xfrm rot="10800000">
            <a:off x="7060810" y="7015928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20"/>
          <p:cNvCxnSpPr/>
          <p:nvPr/>
        </p:nvCxnSpPr>
        <p:spPr>
          <a:xfrm rot="10800000">
            <a:off x="7060810" y="7250041"/>
            <a:ext cx="3195300" cy="0"/>
          </a:xfrm>
          <a:prstGeom prst="straightConnector1">
            <a:avLst/>
          </a:prstGeom>
          <a:noFill/>
          <a:ln cap="flat" cmpd="sng" w="12700">
            <a:solidFill>
              <a:srgbClr val="AEABAB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151" name="Google Shape;151;p20"/>
          <p:cNvSpPr txBox="1"/>
          <p:nvPr/>
        </p:nvSpPr>
        <p:spPr>
          <a:xfrm>
            <a:off x="435703" y="1177425"/>
            <a:ext cx="2159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200" u="none" strike="noStrike">
                <a:solidFill>
                  <a:srgbClr val="EF5A40"/>
                </a:solidFill>
                <a:latin typeface="Arial"/>
                <a:ea typeface="Arial"/>
                <a:cs typeface="Arial"/>
                <a:sym typeface="Arial"/>
              </a:rPr>
              <a:t>Visuel : dessin, schéma, collage</a:t>
            </a:r>
            <a:endParaRPr/>
          </a:p>
        </p:txBody>
      </p:sp>
      <p:sp>
        <p:nvSpPr>
          <p:cNvPr id="152" name="Google Shape;152;p20"/>
          <p:cNvSpPr txBox="1"/>
          <p:nvPr/>
        </p:nvSpPr>
        <p:spPr>
          <a:xfrm>
            <a:off x="297740" y="3402212"/>
            <a:ext cx="2159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200" u="none" strike="noStrike">
                <a:solidFill>
                  <a:srgbClr val="EF5A40"/>
                </a:solidFill>
                <a:latin typeface="Arial"/>
                <a:ea typeface="Arial"/>
                <a:cs typeface="Arial"/>
                <a:sym typeface="Arial"/>
              </a:rPr>
              <a:t>Action 1 :</a:t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3630898" y="3399217"/>
            <a:ext cx="2159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200" u="none" strike="noStrike">
                <a:solidFill>
                  <a:srgbClr val="EF5A40"/>
                </a:solidFill>
                <a:latin typeface="Arial"/>
                <a:ea typeface="Arial"/>
                <a:cs typeface="Arial"/>
                <a:sym typeface="Arial"/>
              </a:rPr>
              <a:t>Action 2 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