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7559675" cx="10691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1VAz6O0StyXh5X8HmTOViiIWm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371789" y="201245"/>
            <a:ext cx="604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CONSULTANTS EXTRAORDINAIRES</a:t>
            </a:r>
            <a:endParaRPr/>
          </a:p>
        </p:txBody>
      </p:sp>
      <p:sp>
        <p:nvSpPr>
          <p:cNvPr id="85" name="Google Shape;85;p19"/>
          <p:cNvSpPr/>
          <p:nvPr/>
        </p:nvSpPr>
        <p:spPr>
          <a:xfrm rot="5400000">
            <a:off x="-246210" y="246300"/>
            <a:ext cx="864300" cy="371700"/>
          </a:xfrm>
          <a:prstGeom prst="triangle">
            <a:avLst>
              <a:gd fmla="val 50000" name="adj"/>
            </a:avLst>
          </a:prstGeom>
          <a:solidFill>
            <a:srgbClr val="EF5B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9"/>
          <p:cNvGrpSpPr/>
          <p:nvPr/>
        </p:nvGrpSpPr>
        <p:grpSpPr>
          <a:xfrm>
            <a:off x="258018" y="1065431"/>
            <a:ext cx="10169084" cy="6180330"/>
            <a:chOff x="605877" y="1377460"/>
            <a:chExt cx="9039990" cy="5571881"/>
          </a:xfrm>
        </p:grpSpPr>
        <p:pic>
          <p:nvPicPr>
            <p:cNvPr descr="Une image contenant homme, personne, verres, portant&#10;&#10;Description générée automatiquement" id="87" name="Google Shape;8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77" y="1381694"/>
              <a:ext cx="2159238" cy="2671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personne, homme, intérieur, regardant&#10;&#10;Description générée automatiquement" id="88" name="Google Shape;8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78161" y="4265111"/>
              <a:ext cx="2146537" cy="2671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personne, homme, mur, complet&#10;&#10;Description générée automatiquement" id="89" name="Google Shape;8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94889" y="1381694"/>
              <a:ext cx="2167706" cy="266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personne, intérieur, femme, complet&#10;&#10;Description générée automatiquement" id="90" name="Google Shape;90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5877" y="4265111"/>
              <a:ext cx="2150770" cy="2675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homme, personne, mur, intérieur&#10;&#10;Description générée automatiquement" id="91" name="Google Shape;9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00837" y="4273579"/>
              <a:ext cx="2167706" cy="2675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texte, mur, personne, intérieur&#10;&#10;Description générée automatiquement" id="92" name="Google Shape;92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78161" y="1377460"/>
              <a:ext cx="2167706" cy="266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homme, personne, cravate, intérieur&#10;&#10;Description générée automatiquement" id="93" name="Google Shape;93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86525" y="1377460"/>
              <a:ext cx="2167706" cy="2671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e image contenant mur, personne, habits, intérieur&#10;&#10;Description générée automatiquement" id="94" name="Google Shape;94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94889" y="4273579"/>
              <a:ext cx="2167706" cy="26672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9"/>
          <p:cNvSpPr txBox="1"/>
          <p:nvPr/>
        </p:nvSpPr>
        <p:spPr>
          <a:xfrm>
            <a:off x="572122" y="3625948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L’abbé Pierre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3149940" y="3625947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Sigmund Freud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5747146" y="3625946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Jean Dujard</a:t>
            </a: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321984" y="3617551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Edith Piaf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559157" y="6843095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Monica </a:t>
            </a: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Bellu</a:t>
            </a: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cci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136975" y="6843094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Arielle Dombasle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5734181" y="6843093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Gad </a:t>
            </a: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lmaleh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8309019" y="6834698"/>
            <a:ext cx="17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Stéphane Bern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2022-11-28T09:49:50Z</dcterms:created>
  <dc:creator>contact</dc:creator>
</cp:coreProperties>
</file>