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gKcjV1s8aixcmqE12/uPHIuHlJ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4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GÉNÉRATEUR D’IDÉES NOUVELLES</a:t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7"/>
          <p:cNvSpPr/>
          <p:nvPr/>
        </p:nvSpPr>
        <p:spPr>
          <a:xfrm rot="10800000">
            <a:off x="7043001" y="888388"/>
            <a:ext cx="3420000" cy="466500"/>
          </a:xfrm>
          <a:prstGeom prst="rect">
            <a:avLst/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205357" y="884948"/>
            <a:ext cx="3420000" cy="468000"/>
          </a:xfrm>
          <a:prstGeom prst="homePlat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3631328" y="884948"/>
            <a:ext cx="3420000" cy="468000"/>
          </a:xfrm>
          <a:prstGeom prst="homePlat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297550" y="1050794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3754161" y="1050794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SITUATION INITIALE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7185453" y="1050794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NOUVELLES IDÉES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2" name="Google Shape;92;p17"/>
          <p:cNvGrpSpPr/>
          <p:nvPr/>
        </p:nvGrpSpPr>
        <p:grpSpPr>
          <a:xfrm>
            <a:off x="205356" y="1510945"/>
            <a:ext cx="10257572" cy="762708"/>
            <a:chOff x="205356" y="1945702"/>
            <a:chExt cx="10257572" cy="530100"/>
          </a:xfrm>
        </p:grpSpPr>
        <p:sp>
          <p:nvSpPr>
            <p:cNvPr id="93" name="Google Shape;93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7"/>
            <p:cNvSpPr/>
            <p:nvPr/>
          </p:nvSpPr>
          <p:spPr>
            <a:xfrm>
              <a:off x="205356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7"/>
          <p:cNvGrpSpPr/>
          <p:nvPr/>
        </p:nvGrpSpPr>
        <p:grpSpPr>
          <a:xfrm>
            <a:off x="205357" y="2346174"/>
            <a:ext cx="10257571" cy="762708"/>
            <a:chOff x="205357" y="1945702"/>
            <a:chExt cx="10257571" cy="530100"/>
          </a:xfrm>
        </p:grpSpPr>
        <p:sp>
          <p:nvSpPr>
            <p:cNvPr id="98" name="Google Shape;98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7"/>
            <p:cNvSpPr/>
            <p:nvPr/>
          </p:nvSpPr>
          <p:spPr>
            <a:xfrm>
              <a:off x="205357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7"/>
          <p:cNvGrpSpPr/>
          <p:nvPr/>
        </p:nvGrpSpPr>
        <p:grpSpPr>
          <a:xfrm>
            <a:off x="205357" y="3181402"/>
            <a:ext cx="10257571" cy="762708"/>
            <a:chOff x="205357" y="1945702"/>
            <a:chExt cx="10257571" cy="530100"/>
          </a:xfrm>
        </p:grpSpPr>
        <p:sp>
          <p:nvSpPr>
            <p:cNvPr id="103" name="Google Shape;103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205357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Google Shape;107;p17"/>
          <p:cNvSpPr/>
          <p:nvPr/>
        </p:nvSpPr>
        <p:spPr>
          <a:xfrm>
            <a:off x="7051328" y="4031151"/>
            <a:ext cx="3411600" cy="7233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3689943" y="4031151"/>
            <a:ext cx="3461100" cy="723300"/>
          </a:xfrm>
          <a:prstGeom prst="homePlate">
            <a:avLst>
              <a:gd fmla="val 50000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7"/>
          <p:cNvSpPr/>
          <p:nvPr/>
        </p:nvSpPr>
        <p:spPr>
          <a:xfrm>
            <a:off x="1368659" y="4031151"/>
            <a:ext cx="2476500" cy="723300"/>
          </a:xfrm>
          <a:prstGeom prst="homePlate">
            <a:avLst>
              <a:gd fmla="val 50000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205356" y="4016631"/>
            <a:ext cx="1842000" cy="762600"/>
          </a:xfrm>
          <a:prstGeom prst="rect">
            <a:avLst/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7"/>
          <p:cNvGrpSpPr/>
          <p:nvPr/>
        </p:nvGrpSpPr>
        <p:grpSpPr>
          <a:xfrm>
            <a:off x="205357" y="4851859"/>
            <a:ext cx="10257571" cy="762708"/>
            <a:chOff x="205357" y="1945702"/>
            <a:chExt cx="10257571" cy="530100"/>
          </a:xfrm>
        </p:grpSpPr>
        <p:sp>
          <p:nvSpPr>
            <p:cNvPr id="112" name="Google Shape;112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205357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7"/>
          <p:cNvGrpSpPr/>
          <p:nvPr/>
        </p:nvGrpSpPr>
        <p:grpSpPr>
          <a:xfrm>
            <a:off x="205357" y="5687088"/>
            <a:ext cx="10257571" cy="762708"/>
            <a:chOff x="205357" y="1945702"/>
            <a:chExt cx="10257571" cy="530100"/>
          </a:xfrm>
        </p:grpSpPr>
        <p:sp>
          <p:nvSpPr>
            <p:cNvPr id="117" name="Google Shape;117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205357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7"/>
          <p:cNvGrpSpPr/>
          <p:nvPr/>
        </p:nvGrpSpPr>
        <p:grpSpPr>
          <a:xfrm>
            <a:off x="205357" y="6522316"/>
            <a:ext cx="10257571" cy="762708"/>
            <a:chOff x="205357" y="1945702"/>
            <a:chExt cx="10257571" cy="530100"/>
          </a:xfrm>
        </p:grpSpPr>
        <p:sp>
          <p:nvSpPr>
            <p:cNvPr id="122" name="Google Shape;122;p17"/>
            <p:cNvSpPr/>
            <p:nvPr/>
          </p:nvSpPr>
          <p:spPr>
            <a:xfrm>
              <a:off x="7051328" y="1955794"/>
              <a:ext cx="3411600" cy="502800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3689943" y="1955794"/>
              <a:ext cx="34611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1368659" y="1955794"/>
              <a:ext cx="2476500" cy="502800"/>
            </a:xfrm>
            <a:prstGeom prst="homePlate">
              <a:avLst>
                <a:gd fmla="val 50000" name="adj"/>
              </a:avLst>
            </a:prstGeom>
            <a:solidFill>
              <a:schemeClr val="lt1"/>
            </a:solidFill>
            <a:ln cap="flat" cmpd="sng" w="12700">
              <a:solidFill>
                <a:schemeClr val="dk1"/>
              </a:solidFill>
              <a:prstDash val="dot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205357" y="1945702"/>
              <a:ext cx="1842000" cy="530100"/>
            </a:xfrm>
            <a:prstGeom prst="rect">
              <a:avLst/>
            </a:prstGeom>
            <a:solidFill>
              <a:srgbClr val="30B7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7"/>
          <p:cNvSpPr txBox="1"/>
          <p:nvPr/>
        </p:nvSpPr>
        <p:spPr>
          <a:xfrm>
            <a:off x="2119756" y="2445340"/>
            <a:ext cx="179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intégrer le service, le projet avec d’autres services</a:t>
            </a:r>
            <a:endParaRPr/>
          </a:p>
        </p:txBody>
      </p:sp>
      <p:sp>
        <p:nvSpPr>
          <p:cNvPr id="127" name="Google Shape;127;p17"/>
          <p:cNvSpPr txBox="1"/>
          <p:nvPr/>
        </p:nvSpPr>
        <p:spPr>
          <a:xfrm>
            <a:off x="2107705" y="1697299"/>
            <a:ext cx="179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Inverser la situation actuelle</a:t>
            </a:r>
            <a:endParaRPr/>
          </a:p>
        </p:txBody>
      </p:sp>
      <p:sp>
        <p:nvSpPr>
          <p:cNvPr id="128" name="Google Shape;128;p17"/>
          <p:cNvSpPr txBox="1"/>
          <p:nvPr/>
        </p:nvSpPr>
        <p:spPr>
          <a:xfrm>
            <a:off x="2119756" y="4299301"/>
            <a:ext cx="1797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découper l’offre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2108952" y="3282905"/>
            <a:ext cx="179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étendre l’idée, la pousser à son paroxysme)</a:t>
            </a:r>
            <a:endParaRPr/>
          </a:p>
        </p:txBody>
      </p:sp>
      <p:sp>
        <p:nvSpPr>
          <p:cNvPr id="130" name="Google Shape;130;p17"/>
          <p:cNvSpPr txBox="1"/>
          <p:nvPr/>
        </p:nvSpPr>
        <p:spPr>
          <a:xfrm>
            <a:off x="2113543" y="5012650"/>
            <a:ext cx="179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ajouter des éléments supplémentaires</a:t>
            </a:r>
            <a:endParaRPr/>
          </a:p>
        </p:txBody>
      </p:sp>
      <p:sp>
        <p:nvSpPr>
          <p:cNvPr id="131" name="Google Shape;131;p17"/>
          <p:cNvSpPr txBox="1"/>
          <p:nvPr/>
        </p:nvSpPr>
        <p:spPr>
          <a:xfrm>
            <a:off x="2111639" y="6698426"/>
            <a:ext cx="179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transposer la    situation à un autre domaine)</a:t>
            </a:r>
            <a:endParaRPr/>
          </a:p>
        </p:txBody>
      </p:sp>
      <p:sp>
        <p:nvSpPr>
          <p:cNvPr id="132" name="Google Shape;132;p17"/>
          <p:cNvSpPr txBox="1"/>
          <p:nvPr/>
        </p:nvSpPr>
        <p:spPr>
          <a:xfrm>
            <a:off x="2119756" y="5871893"/>
            <a:ext cx="179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retrancher des éléments</a:t>
            </a:r>
            <a:endParaRPr/>
          </a:p>
        </p:txBody>
      </p:sp>
      <p:sp>
        <p:nvSpPr>
          <p:cNvPr id="133" name="Google Shape;133;p17"/>
          <p:cNvSpPr txBox="1"/>
          <p:nvPr/>
        </p:nvSpPr>
        <p:spPr>
          <a:xfrm>
            <a:off x="788329" y="1840929"/>
            <a:ext cx="1162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INVERSION</a:t>
            </a:r>
            <a:endParaRPr/>
          </a:p>
        </p:txBody>
      </p:sp>
      <p:sp>
        <p:nvSpPr>
          <p:cNvPr id="134" name="Google Shape;134;p17"/>
          <p:cNvSpPr txBox="1"/>
          <p:nvPr/>
        </p:nvSpPr>
        <p:spPr>
          <a:xfrm>
            <a:off x="788329" y="2662010"/>
            <a:ext cx="1162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INTÉGRATION</a:t>
            </a:r>
            <a:endParaRPr/>
          </a:p>
        </p:txBody>
      </p:sp>
      <p:sp>
        <p:nvSpPr>
          <p:cNvPr id="135" name="Google Shape;135;p17"/>
          <p:cNvSpPr txBox="1"/>
          <p:nvPr/>
        </p:nvSpPr>
        <p:spPr>
          <a:xfrm>
            <a:off x="788329" y="3499259"/>
            <a:ext cx="1162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EXAGÉRATION</a:t>
            </a:r>
            <a:endParaRPr/>
          </a:p>
        </p:txBody>
      </p:sp>
      <p:sp>
        <p:nvSpPr>
          <p:cNvPr id="136" name="Google Shape;136;p17"/>
          <p:cNvSpPr txBox="1"/>
          <p:nvPr/>
        </p:nvSpPr>
        <p:spPr>
          <a:xfrm>
            <a:off x="667746" y="4320340"/>
            <a:ext cx="1510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DIFFÉRENTIATION</a:t>
            </a:r>
            <a:endParaRPr/>
          </a:p>
        </p:txBody>
      </p:sp>
      <p:sp>
        <p:nvSpPr>
          <p:cNvPr id="137" name="Google Shape;137;p17"/>
          <p:cNvSpPr txBox="1"/>
          <p:nvPr/>
        </p:nvSpPr>
        <p:spPr>
          <a:xfrm>
            <a:off x="788329" y="5156280"/>
            <a:ext cx="11625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ADDITION</a:t>
            </a:r>
            <a:endParaRPr/>
          </a:p>
        </p:txBody>
      </p:sp>
      <p:sp>
        <p:nvSpPr>
          <p:cNvPr id="138" name="Google Shape;138;p17"/>
          <p:cNvSpPr txBox="1"/>
          <p:nvPr/>
        </p:nvSpPr>
        <p:spPr>
          <a:xfrm>
            <a:off x="788329" y="5993529"/>
            <a:ext cx="14421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SOUSTRACTION </a:t>
            </a:r>
            <a:endParaRPr/>
          </a:p>
        </p:txBody>
      </p:sp>
      <p:sp>
        <p:nvSpPr>
          <p:cNvPr id="139" name="Google Shape;139;p17"/>
          <p:cNvSpPr txBox="1"/>
          <p:nvPr/>
        </p:nvSpPr>
        <p:spPr>
          <a:xfrm>
            <a:off x="788329" y="6814610"/>
            <a:ext cx="13674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TRANSPOSITION</a:t>
            </a:r>
            <a:endParaRPr/>
          </a:p>
        </p:txBody>
      </p:sp>
      <p:grpSp>
        <p:nvGrpSpPr>
          <p:cNvPr id="140" name="Google Shape;140;p17"/>
          <p:cNvGrpSpPr/>
          <p:nvPr/>
        </p:nvGrpSpPr>
        <p:grpSpPr>
          <a:xfrm>
            <a:off x="310289" y="1694492"/>
            <a:ext cx="395700" cy="395700"/>
            <a:chOff x="274657" y="1694492"/>
            <a:chExt cx="395700" cy="395700"/>
          </a:xfrm>
        </p:grpSpPr>
        <p:pic>
          <p:nvPicPr>
            <p:cNvPr id="141" name="Google Shape;141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56177" y="1786197"/>
              <a:ext cx="232924" cy="2121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142;p17"/>
            <p:cNvSpPr/>
            <p:nvPr/>
          </p:nvSpPr>
          <p:spPr>
            <a:xfrm>
              <a:off x="274657" y="1694492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7"/>
          <p:cNvGrpSpPr/>
          <p:nvPr/>
        </p:nvGrpSpPr>
        <p:grpSpPr>
          <a:xfrm>
            <a:off x="310289" y="2506525"/>
            <a:ext cx="395700" cy="395700"/>
            <a:chOff x="272155" y="2506525"/>
            <a:chExt cx="395700" cy="395700"/>
          </a:xfrm>
        </p:grpSpPr>
        <p:pic>
          <p:nvPicPr>
            <p:cNvPr id="144" name="Google Shape;144;p1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50245" y="2589472"/>
              <a:ext cx="238856" cy="2121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17"/>
            <p:cNvSpPr/>
            <p:nvPr/>
          </p:nvSpPr>
          <p:spPr>
            <a:xfrm>
              <a:off x="272155" y="2506525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" name="Google Shape;146;p17"/>
          <p:cNvGrpSpPr/>
          <p:nvPr/>
        </p:nvGrpSpPr>
        <p:grpSpPr>
          <a:xfrm>
            <a:off x="310289" y="3382325"/>
            <a:ext cx="395700" cy="395700"/>
            <a:chOff x="250000" y="3382325"/>
            <a:chExt cx="395700" cy="395700"/>
          </a:xfrm>
        </p:grpSpPr>
        <p:pic>
          <p:nvPicPr>
            <p:cNvPr id="147" name="Google Shape;147;p1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0245" y="3449358"/>
              <a:ext cx="195840" cy="2440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Google Shape;148;p17"/>
            <p:cNvSpPr/>
            <p:nvPr/>
          </p:nvSpPr>
          <p:spPr>
            <a:xfrm>
              <a:off x="250000" y="3382325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Google Shape;149;p17"/>
          <p:cNvSpPr/>
          <p:nvPr/>
        </p:nvSpPr>
        <p:spPr>
          <a:xfrm>
            <a:off x="310289" y="5859688"/>
            <a:ext cx="395700" cy="395700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0" name="Google Shape;150;p17"/>
          <p:cNvGrpSpPr/>
          <p:nvPr/>
        </p:nvGrpSpPr>
        <p:grpSpPr>
          <a:xfrm>
            <a:off x="310289" y="5024364"/>
            <a:ext cx="395700" cy="395700"/>
            <a:chOff x="274657" y="4232782"/>
            <a:chExt cx="395700" cy="395700"/>
          </a:xfrm>
        </p:grpSpPr>
        <p:pic>
          <p:nvPicPr>
            <p:cNvPr id="151" name="Google Shape;151;p1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366546" y="4325519"/>
              <a:ext cx="212186" cy="21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17"/>
            <p:cNvSpPr/>
            <p:nvPr/>
          </p:nvSpPr>
          <p:spPr>
            <a:xfrm>
              <a:off x="274657" y="4232782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7"/>
          <p:cNvGrpSpPr/>
          <p:nvPr/>
        </p:nvGrpSpPr>
        <p:grpSpPr>
          <a:xfrm>
            <a:off x="319227" y="6674727"/>
            <a:ext cx="395700" cy="395700"/>
            <a:chOff x="291308" y="5038221"/>
            <a:chExt cx="395700" cy="395700"/>
          </a:xfrm>
        </p:grpSpPr>
        <p:pic>
          <p:nvPicPr>
            <p:cNvPr id="154" name="Google Shape;154;p1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389843" y="5130958"/>
              <a:ext cx="199258" cy="21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7"/>
            <p:cNvSpPr/>
            <p:nvPr/>
          </p:nvSpPr>
          <p:spPr>
            <a:xfrm>
              <a:off x="291308" y="5038221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6" name="Google Shape;156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9748" y="5949487"/>
            <a:ext cx="216000" cy="216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7" name="Google Shape;157;p17"/>
          <p:cNvGrpSpPr/>
          <p:nvPr/>
        </p:nvGrpSpPr>
        <p:grpSpPr>
          <a:xfrm>
            <a:off x="304381" y="4213849"/>
            <a:ext cx="395700" cy="395700"/>
            <a:chOff x="258538" y="5859688"/>
            <a:chExt cx="395700" cy="395700"/>
          </a:xfrm>
        </p:grpSpPr>
        <p:pic>
          <p:nvPicPr>
            <p:cNvPr id="158" name="Google Shape;158;p17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350245" y="5942636"/>
              <a:ext cx="212186" cy="21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7"/>
            <p:cNvSpPr/>
            <p:nvPr/>
          </p:nvSpPr>
          <p:spPr>
            <a:xfrm>
              <a:off x="258538" y="5859688"/>
              <a:ext cx="395700" cy="3957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GÉNÉRATEUR D’IDÉES NOUVELLES</a:t>
            </a:r>
            <a:endParaRPr/>
          </a:p>
        </p:txBody>
      </p:sp>
      <p:sp>
        <p:nvSpPr>
          <p:cNvPr id="165" name="Google Shape;165;p18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8"/>
          <p:cNvSpPr/>
          <p:nvPr/>
        </p:nvSpPr>
        <p:spPr>
          <a:xfrm>
            <a:off x="220336" y="4077956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8"/>
          <p:cNvSpPr/>
          <p:nvPr/>
        </p:nvSpPr>
        <p:spPr>
          <a:xfrm>
            <a:off x="2799779" y="4077956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8"/>
          <p:cNvSpPr/>
          <p:nvPr/>
        </p:nvSpPr>
        <p:spPr>
          <a:xfrm>
            <a:off x="5379222" y="4077956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8"/>
          <p:cNvSpPr/>
          <p:nvPr/>
        </p:nvSpPr>
        <p:spPr>
          <a:xfrm>
            <a:off x="220336" y="1477107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8"/>
          <p:cNvSpPr/>
          <p:nvPr/>
        </p:nvSpPr>
        <p:spPr>
          <a:xfrm>
            <a:off x="2799779" y="1477107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8"/>
          <p:cNvSpPr/>
          <p:nvPr/>
        </p:nvSpPr>
        <p:spPr>
          <a:xfrm>
            <a:off x="5379222" y="1477107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8"/>
          <p:cNvSpPr/>
          <p:nvPr/>
        </p:nvSpPr>
        <p:spPr>
          <a:xfrm>
            <a:off x="7958665" y="1477107"/>
            <a:ext cx="2290800" cy="2332800"/>
          </a:xfrm>
          <a:prstGeom prst="roundRect">
            <a:avLst>
              <a:gd fmla="val 7393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8"/>
          <p:cNvSpPr/>
          <p:nvPr/>
        </p:nvSpPr>
        <p:spPr>
          <a:xfrm>
            <a:off x="8065286" y="1585694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8"/>
          <p:cNvSpPr/>
          <p:nvPr/>
        </p:nvSpPr>
        <p:spPr>
          <a:xfrm>
            <a:off x="5486209" y="1585694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8"/>
          <p:cNvSpPr/>
          <p:nvPr/>
        </p:nvSpPr>
        <p:spPr>
          <a:xfrm>
            <a:off x="5486209" y="4186543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8"/>
          <p:cNvSpPr/>
          <p:nvPr/>
        </p:nvSpPr>
        <p:spPr>
          <a:xfrm>
            <a:off x="2906218" y="1585694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2906218" y="4186543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8"/>
          <p:cNvSpPr/>
          <p:nvPr/>
        </p:nvSpPr>
        <p:spPr>
          <a:xfrm>
            <a:off x="327141" y="1585694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8"/>
          <p:cNvSpPr/>
          <p:nvPr/>
        </p:nvSpPr>
        <p:spPr>
          <a:xfrm>
            <a:off x="327141" y="4186543"/>
            <a:ext cx="2077500" cy="2115600"/>
          </a:xfrm>
          <a:prstGeom prst="roundRect">
            <a:avLst>
              <a:gd fmla="val 7393" name="adj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8"/>
          <p:cNvSpPr txBox="1"/>
          <p:nvPr/>
        </p:nvSpPr>
        <p:spPr>
          <a:xfrm>
            <a:off x="731316" y="3373725"/>
            <a:ext cx="126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INVERSION</a:t>
            </a:r>
            <a:endParaRPr/>
          </a:p>
        </p:txBody>
      </p:sp>
      <p:sp>
        <p:nvSpPr>
          <p:cNvPr id="181" name="Google Shape;181;p18"/>
          <p:cNvSpPr txBox="1"/>
          <p:nvPr/>
        </p:nvSpPr>
        <p:spPr>
          <a:xfrm>
            <a:off x="3215890" y="3367388"/>
            <a:ext cx="1458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INTÉGRATION</a:t>
            </a:r>
            <a:endParaRPr/>
          </a:p>
        </p:txBody>
      </p:sp>
      <p:sp>
        <p:nvSpPr>
          <p:cNvPr id="182" name="Google Shape;182;p18"/>
          <p:cNvSpPr txBox="1"/>
          <p:nvPr/>
        </p:nvSpPr>
        <p:spPr>
          <a:xfrm>
            <a:off x="5795425" y="3367388"/>
            <a:ext cx="1458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EXAGÉRATION</a:t>
            </a:r>
            <a:endParaRPr/>
          </a:p>
        </p:txBody>
      </p:sp>
      <p:sp>
        <p:nvSpPr>
          <p:cNvPr id="183" name="Google Shape;183;p18"/>
          <p:cNvSpPr txBox="1"/>
          <p:nvPr/>
        </p:nvSpPr>
        <p:spPr>
          <a:xfrm>
            <a:off x="8203373" y="3367388"/>
            <a:ext cx="1801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DIFFÉRENTIATION</a:t>
            </a:r>
            <a:endParaRPr/>
          </a:p>
        </p:txBody>
      </p:sp>
      <p:sp>
        <p:nvSpPr>
          <p:cNvPr id="184" name="Google Shape;184;p18"/>
          <p:cNvSpPr txBox="1"/>
          <p:nvPr/>
        </p:nvSpPr>
        <p:spPr>
          <a:xfrm>
            <a:off x="731316" y="5968593"/>
            <a:ext cx="126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ADDITION</a:t>
            </a:r>
            <a:endParaRPr/>
          </a:p>
        </p:txBody>
      </p:sp>
      <p:sp>
        <p:nvSpPr>
          <p:cNvPr id="185" name="Google Shape;185;p18"/>
          <p:cNvSpPr txBox="1"/>
          <p:nvPr/>
        </p:nvSpPr>
        <p:spPr>
          <a:xfrm>
            <a:off x="3120222" y="5973981"/>
            <a:ext cx="1649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SOUSTRACTION</a:t>
            </a:r>
            <a:endParaRPr/>
          </a:p>
        </p:txBody>
      </p:sp>
      <p:sp>
        <p:nvSpPr>
          <p:cNvPr id="186" name="Google Shape;186;p18"/>
          <p:cNvSpPr txBox="1"/>
          <p:nvPr/>
        </p:nvSpPr>
        <p:spPr>
          <a:xfrm>
            <a:off x="5698403" y="5962257"/>
            <a:ext cx="165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TRANSPOSITION</a:t>
            </a:r>
            <a:endParaRPr/>
          </a:p>
        </p:txBody>
      </p:sp>
      <p:pic>
        <p:nvPicPr>
          <p:cNvPr id="187" name="Google Shape;18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92650" y="2108973"/>
            <a:ext cx="664529" cy="82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43991" y="2162973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70664" y="2162973"/>
            <a:ext cx="790364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539677" y="2162973"/>
            <a:ext cx="810493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5846" y="476382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86849" y="4763822"/>
            <a:ext cx="67613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8"/>
          <p:cNvSpPr/>
          <p:nvPr/>
        </p:nvSpPr>
        <p:spPr>
          <a:xfrm>
            <a:off x="694485" y="186055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8"/>
          <p:cNvSpPr/>
          <p:nvPr/>
        </p:nvSpPr>
        <p:spPr>
          <a:xfrm>
            <a:off x="3274027" y="186055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5853371" y="186055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8432812" y="186055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694485" y="445161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3274027" y="445161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5853371" y="4451613"/>
            <a:ext cx="1342500" cy="13425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589510" y="4760004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