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nMEHhc34QkABHoxGNinvaUgnb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/>
        </p:nvSpPr>
        <p:spPr>
          <a:xfrm>
            <a:off x="395117" y="3893497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Appétence à la technologie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266464" y="173666"/>
            <a:ext cx="4922100" cy="71565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5503127" y="173666"/>
            <a:ext cx="4922100" cy="71565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395116" y="680484"/>
            <a:ext cx="10437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395116" y="230944"/>
            <a:ext cx="458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FICHE PERSONA</a:t>
            </a: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1567590" y="688332"/>
            <a:ext cx="34935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395116" y="2274705"/>
            <a:ext cx="46659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395116" y="5712565"/>
            <a:ext cx="46659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567590" y="782091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Prénom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1567590" y="1334898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Âge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1567590" y="1887706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Situation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395116" y="2341941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Profil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395116" y="4375968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Dans son quotidien</a:t>
            </a: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14"/>
          <p:cNvCxnSpPr/>
          <p:nvPr/>
        </p:nvCxnSpPr>
        <p:spPr>
          <a:xfrm>
            <a:off x="2711302" y="4682267"/>
            <a:ext cx="0" cy="802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4"/>
          <p:cNvSpPr txBox="1"/>
          <p:nvPr/>
        </p:nvSpPr>
        <p:spPr>
          <a:xfrm>
            <a:off x="395116" y="5845215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ou elle dit souvent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2360428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2615460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2870492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3125524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380556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3635588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3890620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4145653" y="39012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6231" y="4491185"/>
            <a:ext cx="607488" cy="41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6003" y="4491185"/>
            <a:ext cx="656551" cy="41034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/>
          <p:nvPr/>
        </p:nvSpPr>
        <p:spPr>
          <a:xfrm>
            <a:off x="5638922" y="3892151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Appétence à la technologie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5638921" y="679138"/>
            <a:ext cx="10437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5638921" y="229598"/>
            <a:ext cx="458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FICHE PERSONA</a:t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6811395" y="686986"/>
            <a:ext cx="34935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5638921" y="2273359"/>
            <a:ext cx="46659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5638921" y="5711219"/>
            <a:ext cx="4665900" cy="1443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6811395" y="780745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Prénom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6811395" y="1333552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Âge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6811395" y="1886360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Situation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5638921" y="2340595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Profil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5638921" y="4374622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Dans son quotidien</a:t>
            </a: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Google Shape;120;p14"/>
          <p:cNvCxnSpPr/>
          <p:nvPr/>
        </p:nvCxnSpPr>
        <p:spPr>
          <a:xfrm>
            <a:off x="7955107" y="4680921"/>
            <a:ext cx="0" cy="804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21" name="Google Shape;121;p14"/>
          <p:cNvSpPr txBox="1"/>
          <p:nvPr/>
        </p:nvSpPr>
        <p:spPr>
          <a:xfrm>
            <a:off x="5638921" y="5843869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ou elle dit souvent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7604233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7859265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8114297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8369329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8624361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8879393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4"/>
          <p:cNvSpPr/>
          <p:nvPr/>
        </p:nvSpPr>
        <p:spPr>
          <a:xfrm>
            <a:off x="9134425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4"/>
          <p:cNvSpPr/>
          <p:nvPr/>
        </p:nvSpPr>
        <p:spPr>
          <a:xfrm>
            <a:off x="9389458" y="3899900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30036" y="4489839"/>
            <a:ext cx="607488" cy="41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19808" y="4489839"/>
            <a:ext cx="656551" cy="41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5502" y="6824860"/>
            <a:ext cx="255858" cy="256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154" y="6813466"/>
            <a:ext cx="255858" cy="256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/>
        </p:nvSpPr>
        <p:spPr>
          <a:xfrm>
            <a:off x="7829260" y="4438852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Appétence à la technologie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5"/>
          <p:cNvSpPr/>
          <p:nvPr/>
        </p:nvSpPr>
        <p:spPr>
          <a:xfrm>
            <a:off x="261256" y="791012"/>
            <a:ext cx="1764000" cy="1821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2120201" y="791012"/>
            <a:ext cx="5473200" cy="3369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7708489" y="798858"/>
            <a:ext cx="2701500" cy="33612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4932627" y="4271982"/>
            <a:ext cx="2677500" cy="28392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5"/>
          <p:cNvSpPr txBox="1"/>
          <p:nvPr/>
        </p:nvSpPr>
        <p:spPr>
          <a:xfrm>
            <a:off x="2163952" y="921735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quelques mots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5"/>
          <p:cNvSpPr txBox="1"/>
          <p:nvPr/>
        </p:nvSpPr>
        <p:spPr>
          <a:xfrm>
            <a:off x="281360" y="2763893"/>
            <a:ext cx="2686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ÂGE :</a:t>
            </a:r>
            <a:endParaRPr b="0" baseline="30000" i="0" sz="16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5"/>
          <p:cNvSpPr/>
          <p:nvPr/>
        </p:nvSpPr>
        <p:spPr>
          <a:xfrm>
            <a:off x="7928045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/>
          <p:nvPr/>
        </p:nvSpPr>
        <p:spPr>
          <a:xfrm>
            <a:off x="8183077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5"/>
          <p:cNvSpPr/>
          <p:nvPr/>
        </p:nvSpPr>
        <p:spPr>
          <a:xfrm>
            <a:off x="8438109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8693141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8948173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5"/>
          <p:cNvSpPr/>
          <p:nvPr/>
        </p:nvSpPr>
        <p:spPr>
          <a:xfrm>
            <a:off x="9203205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5"/>
          <p:cNvSpPr/>
          <p:nvPr/>
        </p:nvSpPr>
        <p:spPr>
          <a:xfrm>
            <a:off x="9458237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5"/>
          <p:cNvSpPr/>
          <p:nvPr/>
        </p:nvSpPr>
        <p:spPr>
          <a:xfrm>
            <a:off x="9713270" y="479154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7842392" y="5464595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Goût du changemen</a:t>
            </a: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5"/>
          <p:cNvSpPr/>
          <p:nvPr/>
        </p:nvSpPr>
        <p:spPr>
          <a:xfrm>
            <a:off x="7947440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5"/>
          <p:cNvSpPr/>
          <p:nvPr/>
        </p:nvSpPr>
        <p:spPr>
          <a:xfrm>
            <a:off x="8202472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5"/>
          <p:cNvSpPr/>
          <p:nvPr/>
        </p:nvSpPr>
        <p:spPr>
          <a:xfrm>
            <a:off x="8457504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5"/>
          <p:cNvSpPr/>
          <p:nvPr/>
        </p:nvSpPr>
        <p:spPr>
          <a:xfrm>
            <a:off x="8712536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5"/>
          <p:cNvSpPr/>
          <p:nvPr/>
        </p:nvSpPr>
        <p:spPr>
          <a:xfrm>
            <a:off x="8967568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5"/>
          <p:cNvSpPr/>
          <p:nvPr/>
        </p:nvSpPr>
        <p:spPr>
          <a:xfrm>
            <a:off x="9222600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5"/>
          <p:cNvSpPr/>
          <p:nvPr/>
        </p:nvSpPr>
        <p:spPr>
          <a:xfrm>
            <a:off x="9477632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5"/>
          <p:cNvSpPr/>
          <p:nvPr/>
        </p:nvSpPr>
        <p:spPr>
          <a:xfrm>
            <a:off x="9732665" y="5823552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5"/>
          <p:cNvSpPr txBox="1"/>
          <p:nvPr/>
        </p:nvSpPr>
        <p:spPr>
          <a:xfrm>
            <a:off x="7829067" y="6499012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Flexibilité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5"/>
          <p:cNvSpPr/>
          <p:nvPr/>
        </p:nvSpPr>
        <p:spPr>
          <a:xfrm>
            <a:off x="7934115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8189147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5"/>
          <p:cNvSpPr/>
          <p:nvPr/>
        </p:nvSpPr>
        <p:spPr>
          <a:xfrm>
            <a:off x="8444179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5"/>
          <p:cNvSpPr/>
          <p:nvPr/>
        </p:nvSpPr>
        <p:spPr>
          <a:xfrm>
            <a:off x="8699211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8954243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5"/>
          <p:cNvSpPr/>
          <p:nvPr/>
        </p:nvSpPr>
        <p:spPr>
          <a:xfrm>
            <a:off x="9209275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5"/>
          <p:cNvSpPr/>
          <p:nvPr/>
        </p:nvSpPr>
        <p:spPr>
          <a:xfrm>
            <a:off x="9464307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5"/>
          <p:cNvSpPr/>
          <p:nvPr/>
        </p:nvSpPr>
        <p:spPr>
          <a:xfrm>
            <a:off x="9719340" y="6851706"/>
            <a:ext cx="148800" cy="148800"/>
          </a:xfrm>
          <a:prstGeom prst="ellipse">
            <a:avLst/>
          </a:prstGeom>
          <a:noFill/>
          <a:ln cap="flat" cmpd="sng" w="1270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5"/>
          <p:cNvCxnSpPr/>
          <p:nvPr/>
        </p:nvCxnSpPr>
        <p:spPr>
          <a:xfrm rot="10800000">
            <a:off x="323406" y="3144810"/>
            <a:ext cx="1532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2" name="Google Shape;172;p15"/>
          <p:cNvCxnSpPr/>
          <p:nvPr/>
        </p:nvCxnSpPr>
        <p:spPr>
          <a:xfrm rot="10800000">
            <a:off x="323406" y="3961089"/>
            <a:ext cx="1532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15"/>
          <p:cNvSpPr txBox="1"/>
          <p:nvPr/>
        </p:nvSpPr>
        <p:spPr>
          <a:xfrm>
            <a:off x="281360" y="3520954"/>
            <a:ext cx="53454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PROFESSION :</a:t>
            </a:r>
            <a:endParaRPr b="0" baseline="30000" i="0" sz="12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5"/>
          <p:cNvSpPr/>
          <p:nvPr/>
        </p:nvSpPr>
        <p:spPr>
          <a:xfrm>
            <a:off x="261256" y="4271982"/>
            <a:ext cx="1787400" cy="28392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5"/>
          <p:cNvSpPr/>
          <p:nvPr/>
        </p:nvSpPr>
        <p:spPr>
          <a:xfrm>
            <a:off x="2110782" y="4272161"/>
            <a:ext cx="2719500" cy="28392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5"/>
          <p:cNvSpPr txBox="1"/>
          <p:nvPr/>
        </p:nvSpPr>
        <p:spPr>
          <a:xfrm>
            <a:off x="7757465" y="960062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Outils de travail 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5"/>
          <p:cNvSpPr txBox="1"/>
          <p:nvPr/>
        </p:nvSpPr>
        <p:spPr>
          <a:xfrm>
            <a:off x="4965590" y="4361340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Craintes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5"/>
          <p:cNvSpPr txBox="1"/>
          <p:nvPr/>
        </p:nvSpPr>
        <p:spPr>
          <a:xfrm>
            <a:off x="2132518" y="4361340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Convictions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5"/>
          <p:cNvSpPr txBox="1"/>
          <p:nvPr/>
        </p:nvSpPr>
        <p:spPr>
          <a:xfrm>
            <a:off x="323475" y="4363814"/>
            <a:ext cx="19590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Situation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5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5"/>
          <p:cNvSpPr txBox="1"/>
          <p:nvPr/>
        </p:nvSpPr>
        <p:spPr>
          <a:xfrm>
            <a:off x="371790" y="201245"/>
            <a:ext cx="458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FICHE PERSONA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