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ixVKsSbe+3o+KkpjrF7RvBn6Xi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4" name="Google Shape;14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 rot="5400000">
            <a:off x="2947634" y="-200158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39" name="Google Shape;39;p33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1" name="Google Shape;41;p33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3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/>
          <p:nvPr/>
        </p:nvSpPr>
        <p:spPr>
          <a:xfrm>
            <a:off x="371790" y="201245"/>
            <a:ext cx="6883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ÉVALUATION DES RESSOURCES</a:t>
            </a:r>
            <a:endParaRPr/>
          </a:p>
        </p:txBody>
      </p:sp>
      <p:sp>
        <p:nvSpPr>
          <p:cNvPr id="85" name="Google Shape;85;p11"/>
          <p:cNvSpPr/>
          <p:nvPr/>
        </p:nvSpPr>
        <p:spPr>
          <a:xfrm rot="5400000">
            <a:off x="-246210" y="246300"/>
            <a:ext cx="864300" cy="371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1"/>
          <p:cNvSpPr/>
          <p:nvPr/>
        </p:nvSpPr>
        <p:spPr>
          <a:xfrm rot="10800000">
            <a:off x="180802" y="1234379"/>
            <a:ext cx="10282200" cy="466500"/>
          </a:xfrm>
          <a:prstGeom prst="rect">
            <a:avLst/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1"/>
          <p:cNvSpPr txBox="1"/>
          <p:nvPr/>
        </p:nvSpPr>
        <p:spPr>
          <a:xfrm>
            <a:off x="180873" y="1384259"/>
            <a:ext cx="2360400" cy="5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Étape clés du projet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0B7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1"/>
          <p:cNvSpPr txBox="1"/>
          <p:nvPr/>
        </p:nvSpPr>
        <p:spPr>
          <a:xfrm>
            <a:off x="1941010" y="1338103"/>
            <a:ext cx="2142300" cy="5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RESSOURCES DE PROJET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0B7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1"/>
          <p:cNvSpPr txBox="1"/>
          <p:nvPr/>
        </p:nvSpPr>
        <p:spPr>
          <a:xfrm>
            <a:off x="1941009" y="1523585"/>
            <a:ext cx="2142300" cy="20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i="0" lang="fr-FR" sz="11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(budget, compétences, contacts, outils)</a:t>
            </a:r>
            <a:endParaRPr/>
          </a:p>
        </p:txBody>
      </p:sp>
      <p:cxnSp>
        <p:nvCxnSpPr>
          <p:cNvPr id="90" name="Google Shape;90;p11"/>
          <p:cNvCxnSpPr/>
          <p:nvPr/>
        </p:nvCxnSpPr>
        <p:spPr>
          <a:xfrm flipH="1">
            <a:off x="1941032" y="1850850"/>
            <a:ext cx="11700" cy="5293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91" name="Google Shape;91;p11"/>
          <p:cNvCxnSpPr/>
          <p:nvPr/>
        </p:nvCxnSpPr>
        <p:spPr>
          <a:xfrm>
            <a:off x="4083231" y="1850850"/>
            <a:ext cx="0" cy="5293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92" name="Google Shape;92;p11"/>
          <p:cNvCxnSpPr/>
          <p:nvPr/>
        </p:nvCxnSpPr>
        <p:spPr>
          <a:xfrm>
            <a:off x="6213730" y="1850850"/>
            <a:ext cx="0" cy="5293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93" name="Google Shape;93;p11"/>
          <p:cNvCxnSpPr/>
          <p:nvPr/>
        </p:nvCxnSpPr>
        <p:spPr>
          <a:xfrm>
            <a:off x="8344230" y="1850850"/>
            <a:ext cx="0" cy="5293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94" name="Google Shape;94;p11"/>
          <p:cNvCxnSpPr/>
          <p:nvPr/>
        </p:nvCxnSpPr>
        <p:spPr>
          <a:xfrm>
            <a:off x="180869" y="2743878"/>
            <a:ext cx="10282200" cy="80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95" name="Google Shape;95;p11"/>
          <p:cNvCxnSpPr/>
          <p:nvPr/>
        </p:nvCxnSpPr>
        <p:spPr>
          <a:xfrm>
            <a:off x="180869" y="3860605"/>
            <a:ext cx="10282200" cy="80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96" name="Google Shape;96;p11"/>
          <p:cNvCxnSpPr/>
          <p:nvPr/>
        </p:nvCxnSpPr>
        <p:spPr>
          <a:xfrm>
            <a:off x="180869" y="4977332"/>
            <a:ext cx="10188900" cy="80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97" name="Google Shape;97;p11"/>
          <p:cNvCxnSpPr/>
          <p:nvPr/>
        </p:nvCxnSpPr>
        <p:spPr>
          <a:xfrm>
            <a:off x="180869" y="6094059"/>
            <a:ext cx="101889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1"/>
          <p:cNvSpPr/>
          <p:nvPr/>
        </p:nvSpPr>
        <p:spPr>
          <a:xfrm>
            <a:off x="200965" y="3074744"/>
            <a:ext cx="1668000" cy="463500"/>
          </a:xfrm>
          <a:prstGeom prst="homePlate">
            <a:avLst>
              <a:gd fmla="val 50000" name="adj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1"/>
          <p:cNvSpPr/>
          <p:nvPr/>
        </p:nvSpPr>
        <p:spPr>
          <a:xfrm>
            <a:off x="200965" y="5303922"/>
            <a:ext cx="1668000" cy="463500"/>
          </a:xfrm>
          <a:prstGeom prst="homePlate">
            <a:avLst>
              <a:gd fmla="val 50000" name="adj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1"/>
          <p:cNvSpPr/>
          <p:nvPr/>
        </p:nvSpPr>
        <p:spPr>
          <a:xfrm>
            <a:off x="200965" y="2023641"/>
            <a:ext cx="1668000" cy="463500"/>
          </a:xfrm>
          <a:prstGeom prst="homePlate">
            <a:avLst>
              <a:gd fmla="val 50000" name="adj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1"/>
          <p:cNvSpPr/>
          <p:nvPr/>
        </p:nvSpPr>
        <p:spPr>
          <a:xfrm>
            <a:off x="200965" y="4197847"/>
            <a:ext cx="1668000" cy="463500"/>
          </a:xfrm>
          <a:prstGeom prst="homePlate">
            <a:avLst>
              <a:gd fmla="val 50000" name="adj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1"/>
          <p:cNvSpPr/>
          <p:nvPr/>
        </p:nvSpPr>
        <p:spPr>
          <a:xfrm>
            <a:off x="200965" y="6460842"/>
            <a:ext cx="1668000" cy="463500"/>
          </a:xfrm>
          <a:prstGeom prst="homePlate">
            <a:avLst>
              <a:gd fmla="val 50000" name="adj"/>
            </a:avLst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1"/>
          <p:cNvSpPr txBox="1"/>
          <p:nvPr/>
        </p:nvSpPr>
        <p:spPr>
          <a:xfrm>
            <a:off x="4083229" y="1338103"/>
            <a:ext cx="2142300" cy="5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BESOINS IDENTIFIÉS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0B7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1"/>
          <p:cNvSpPr txBox="1"/>
          <p:nvPr/>
        </p:nvSpPr>
        <p:spPr>
          <a:xfrm>
            <a:off x="4083228" y="1523585"/>
            <a:ext cx="2118900" cy="2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i="0" lang="fr-FR" sz="11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(budget, compétences, contacts, outils)</a:t>
            </a:r>
            <a:endParaRPr/>
          </a:p>
        </p:txBody>
      </p:sp>
      <p:sp>
        <p:nvSpPr>
          <p:cNvPr id="105" name="Google Shape;105;p11"/>
          <p:cNvSpPr txBox="1"/>
          <p:nvPr/>
        </p:nvSpPr>
        <p:spPr>
          <a:xfrm>
            <a:off x="6190290" y="1338103"/>
            <a:ext cx="2142300" cy="5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RESSOURCES À ACQUÉRIR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0B7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1"/>
          <p:cNvSpPr txBox="1"/>
          <p:nvPr/>
        </p:nvSpPr>
        <p:spPr>
          <a:xfrm>
            <a:off x="6190289" y="1523585"/>
            <a:ext cx="2118900" cy="2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i="0" lang="fr-FR" sz="11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(budget, compétences, contacts, outils)</a:t>
            </a:r>
            <a:endParaRPr/>
          </a:p>
        </p:txBody>
      </p:sp>
      <p:sp>
        <p:nvSpPr>
          <p:cNvPr id="107" name="Google Shape;107;p11"/>
          <p:cNvSpPr txBox="1"/>
          <p:nvPr/>
        </p:nvSpPr>
        <p:spPr>
          <a:xfrm>
            <a:off x="8344229" y="1338103"/>
            <a:ext cx="2142300" cy="5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ACTIONS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30B7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1"/>
          <p:cNvSpPr txBox="1"/>
          <p:nvPr/>
        </p:nvSpPr>
        <p:spPr>
          <a:xfrm>
            <a:off x="8344228" y="1523585"/>
            <a:ext cx="2118900" cy="2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i="0" lang="fr-FR" sz="11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(budget, compétences, contacts, outils)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2022-11-28T09:49:50Z</dcterms:created>
  <dc:creator>contact</dc:creator>
</cp:coreProperties>
</file>