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hzt9Owd7NlAg/Jutw1IKhn85IM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2141" y="6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9"/>
          <p:cNvSpPr txBox="1"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>
            <a:endParaRPr/>
          </a:p>
        </p:txBody>
      </p:sp>
      <p:sp>
        <p:nvSpPr>
          <p:cNvPr id="14" name="Google Shape;14;p29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9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9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8"/>
          <p:cNvSpPr txBox="1">
            <a:spLocks noGrp="1"/>
          </p:cNvSpPr>
          <p:nvPr>
            <p:ph type="body" idx="1"/>
          </p:nvPr>
        </p:nvSpPr>
        <p:spPr>
          <a:xfrm rot="5400000">
            <a:off x="2947634" y="-200158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8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8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8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>
            <a:spLocks noGrp="1"/>
          </p:cNvSpPr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9"/>
          <p:cNvSpPr txBox="1">
            <a:spLocks noGrp="1"/>
          </p:cNvSpPr>
          <p:nvPr>
            <p:ph type="body" idx="1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9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9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9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0"/>
          <p:cNvSpPr txBox="1"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0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0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0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1"/>
          <p:cNvSpPr txBox="1"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31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1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31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2"/>
          <p:cNvSpPr txBox="1">
            <a:spLocks noGrp="1"/>
          </p:cNvSpPr>
          <p:nvPr>
            <p:ph type="body" idx="1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32"/>
          <p:cNvSpPr txBox="1">
            <a:spLocks noGrp="1"/>
          </p:cNvSpPr>
          <p:nvPr>
            <p:ph type="body" idx="2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32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2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2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3"/>
          <p:cNvSpPr txBox="1"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 b="1"/>
            </a:lvl1pPr>
            <a:lvl2pPr marL="914400" lvl="1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 b="1"/>
            </a:lvl2pPr>
            <a:lvl3pPr marL="1371600" lvl="2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3pPr>
            <a:lvl4pPr marL="1828800" lvl="3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4pPr>
            <a:lvl5pPr marL="2286000" lvl="4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9pPr>
          </a:lstStyle>
          <a:p>
            <a:endParaRPr/>
          </a:p>
        </p:txBody>
      </p:sp>
      <p:sp>
        <p:nvSpPr>
          <p:cNvPr id="39" name="Google Shape;39;p33"/>
          <p:cNvSpPr txBox="1">
            <a:spLocks noGrp="1"/>
          </p:cNvSpPr>
          <p:nvPr>
            <p:ph type="body" idx="2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33"/>
          <p:cNvSpPr txBox="1">
            <a:spLocks noGrp="1"/>
          </p:cNvSpPr>
          <p:nvPr>
            <p:ph type="body" idx="3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 b="1"/>
            </a:lvl1pPr>
            <a:lvl2pPr marL="914400" lvl="1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 b="1"/>
            </a:lvl2pPr>
            <a:lvl3pPr marL="1371600" lvl="2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 b="1"/>
            </a:lvl3pPr>
            <a:lvl4pPr marL="1828800" lvl="3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4pPr>
            <a:lvl5pPr marL="2286000" lvl="4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 b="1"/>
            </a:lvl9pPr>
          </a:lstStyle>
          <a:p>
            <a:endParaRPr/>
          </a:p>
        </p:txBody>
      </p:sp>
      <p:sp>
        <p:nvSpPr>
          <p:cNvPr id="41" name="Google Shape;41;p33"/>
          <p:cNvSpPr txBox="1">
            <a:spLocks noGrp="1"/>
          </p:cNvSpPr>
          <p:nvPr>
            <p:ph type="body" idx="4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33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3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3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4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34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4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35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5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6"/>
          <p:cNvSpPr txBox="1">
            <a:spLocks noGrp="1"/>
          </p:cNvSpPr>
          <p:nvPr>
            <p:ph type="body" idx="1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52564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marL="914400" lvl="1" indent="-424561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marL="1371600" lvl="2" indent="-39662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marL="1828800" lvl="3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marL="2286000" lvl="4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marL="2743200" lvl="5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marL="3200400" lvl="6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marL="3657600" lvl="7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marL="4114800" lvl="8" indent="-368617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>
            <a:endParaRPr/>
          </a:p>
        </p:txBody>
      </p:sp>
      <p:sp>
        <p:nvSpPr>
          <p:cNvPr id="57" name="Google Shape;57;p36"/>
          <p:cNvSpPr txBox="1">
            <a:spLocks noGrp="1"/>
          </p:cNvSpPr>
          <p:nvPr>
            <p:ph type="body" idx="2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marL="914400" lvl="1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marL="1371600" lvl="2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marL="1828800" lvl="3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marL="2286000" lvl="4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>
            <a:endParaRPr/>
          </a:p>
        </p:txBody>
      </p:sp>
      <p:sp>
        <p:nvSpPr>
          <p:cNvPr id="58" name="Google Shape;58;p36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6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6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7"/>
          <p:cNvSpPr>
            <a:spLocks noGrp="1"/>
          </p:cNvSpPr>
          <p:nvPr>
            <p:ph type="pic" idx="2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>
            <a:spLocks noGrp="1"/>
          </p:cNvSpPr>
          <p:nvPr>
            <p:ph type="body" idx="1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marL="914400" lvl="1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marL="1371600" lvl="2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marL="1828800" lvl="3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marL="2286000" lvl="4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marL="2743200" lvl="5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marL="3200400" lvl="6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marL="3657600" lvl="7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marL="4114800" lvl="8" indent="-228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>
            <a:endParaRPr/>
          </a:p>
        </p:txBody>
      </p:sp>
      <p:sp>
        <p:nvSpPr>
          <p:cNvPr id="65" name="Google Shape;65;p37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7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7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sz="48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8"/>
          <p:cNvSpPr txBox="1"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24561" algn="l" rtl="0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sz="3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6621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617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sz="22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8"/>
          <p:cNvSpPr txBox="1">
            <a:spLocks noGrp="1"/>
          </p:cNvSpPr>
          <p:nvPr>
            <p:ph type="dt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8"/>
          <p:cNvSpPr txBox="1">
            <a:spLocks noGrp="1"/>
          </p:cNvSpPr>
          <p:nvPr>
            <p:ph type="ft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8"/>
          <p:cNvSpPr txBox="1">
            <a:spLocks noGrp="1"/>
          </p:cNvSpPr>
          <p:nvPr>
            <p:ph type="sldNum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323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9"/>
          <p:cNvSpPr/>
          <p:nvPr/>
        </p:nvSpPr>
        <p:spPr>
          <a:xfrm>
            <a:off x="263679" y="3950941"/>
            <a:ext cx="5029500" cy="2915700"/>
          </a:xfrm>
          <a:prstGeom prst="rect">
            <a:avLst/>
          </a:prstGeom>
          <a:noFill/>
          <a:ln w="9525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9"/>
          <p:cNvSpPr/>
          <p:nvPr/>
        </p:nvSpPr>
        <p:spPr>
          <a:xfrm>
            <a:off x="5398373" y="964642"/>
            <a:ext cx="5029500" cy="2915700"/>
          </a:xfrm>
          <a:prstGeom prst="rect">
            <a:avLst/>
          </a:prstGeom>
          <a:noFill/>
          <a:ln w="9525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9"/>
          <p:cNvSpPr/>
          <p:nvPr/>
        </p:nvSpPr>
        <p:spPr>
          <a:xfrm>
            <a:off x="5398373" y="3950941"/>
            <a:ext cx="5029500" cy="2915700"/>
          </a:xfrm>
          <a:prstGeom prst="rect">
            <a:avLst/>
          </a:prstGeom>
          <a:noFill/>
          <a:ln w="9525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9"/>
          <p:cNvSpPr/>
          <p:nvPr/>
        </p:nvSpPr>
        <p:spPr>
          <a:xfrm>
            <a:off x="264048" y="964642"/>
            <a:ext cx="5029500" cy="2915700"/>
          </a:xfrm>
          <a:prstGeom prst="rect">
            <a:avLst/>
          </a:prstGeom>
          <a:noFill/>
          <a:ln w="9525" cap="flat" cmpd="sng">
            <a:solidFill>
              <a:srgbClr val="A5A5A5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9"/>
          <p:cNvSpPr txBox="1"/>
          <p:nvPr/>
        </p:nvSpPr>
        <p:spPr>
          <a:xfrm>
            <a:off x="371789" y="201245"/>
            <a:ext cx="60492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MATRICE DE CONVERGENCE</a:t>
            </a:r>
            <a:endParaRPr/>
          </a:p>
        </p:txBody>
      </p:sp>
      <p:sp>
        <p:nvSpPr>
          <p:cNvPr id="89" name="Google Shape;89;p9"/>
          <p:cNvSpPr/>
          <p:nvPr/>
        </p:nvSpPr>
        <p:spPr>
          <a:xfrm>
            <a:off x="3863591" y="2296048"/>
            <a:ext cx="2964300" cy="296430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9"/>
          <p:cNvSpPr/>
          <p:nvPr/>
        </p:nvSpPr>
        <p:spPr>
          <a:xfrm rot="5400000">
            <a:off x="-246210" y="246300"/>
            <a:ext cx="864300" cy="371700"/>
          </a:xfrm>
          <a:prstGeom prst="triangle">
            <a:avLst>
              <a:gd name="adj" fmla="val 50000"/>
            </a:avLst>
          </a:prstGeom>
          <a:solidFill>
            <a:srgbClr val="EF5B4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9"/>
          <p:cNvSpPr txBox="1"/>
          <p:nvPr/>
        </p:nvSpPr>
        <p:spPr>
          <a:xfrm>
            <a:off x="3959049" y="3529428"/>
            <a:ext cx="2773200" cy="13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i="0" u="none" strike="noStrik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 </a:t>
            </a:r>
            <a:r>
              <a:rPr lang="fr-FR" sz="2800" b="1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</a:t>
            </a:r>
            <a:r>
              <a:rPr lang="fr-FR" sz="2800" b="1" i="0" u="none" strike="noStrik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ROJET PRÉSENTÉ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i="0" u="none" strike="noStrik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ou LA QUESTION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 b="1" i="0" u="none" strike="noStrik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À TRAITER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9"/>
          <p:cNvSpPr txBox="1"/>
          <p:nvPr/>
        </p:nvSpPr>
        <p:spPr>
          <a:xfrm>
            <a:off x="263679" y="1085624"/>
            <a:ext cx="2686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0" i="0" u="none" strike="noStrik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 que j’en ai compris </a:t>
            </a:r>
            <a:endParaRPr sz="1050" b="0" i="0" u="none" strike="noStrike" baseline="30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9"/>
          <p:cNvSpPr txBox="1"/>
          <p:nvPr/>
        </p:nvSpPr>
        <p:spPr>
          <a:xfrm>
            <a:off x="263679" y="4064072"/>
            <a:ext cx="26865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0" i="0" u="none" strike="noStrike" baseline="300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 que j’en attends très concrètement </a:t>
            </a:r>
            <a:endParaRPr sz="1050" b="0" i="0" u="none" strike="noStrike" baseline="300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9"/>
          <p:cNvSpPr txBox="1"/>
          <p:nvPr/>
        </p:nvSpPr>
        <p:spPr>
          <a:xfrm>
            <a:off x="6159641" y="1085624"/>
            <a:ext cx="41874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0" i="0" u="none" strike="noStrik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Sens de mon adhésion à la démarche / ce que j’y recherche</a:t>
            </a:r>
            <a:endParaRPr sz="1050" b="0" i="0" u="none" strike="noStrike" baseline="30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9"/>
          <p:cNvSpPr txBox="1"/>
          <p:nvPr/>
        </p:nvSpPr>
        <p:spPr>
          <a:xfrm>
            <a:off x="6652009" y="4064072"/>
            <a:ext cx="36951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0" i="0" u="none" strike="noStrike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 que je peux apporter / Comment je peux y contribuer</a:t>
            </a:r>
            <a:endParaRPr sz="1050" b="0" i="0" u="none" strike="noStrike" baseline="30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Personnalisé</PresentationFormat>
  <Paragraphs>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contact</dc:creator>
  <cp:lastModifiedBy>tilab.bretagne@gmail.fr</cp:lastModifiedBy>
  <cp:revision>1</cp:revision>
  <dcterms:created xsi:type="dcterms:W3CDTF">2022-11-28T09:49:50Z</dcterms:created>
  <dcterms:modified xsi:type="dcterms:W3CDTF">2024-02-22T14:15:39Z</dcterms:modified>
</cp:coreProperties>
</file>